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8"/>
  </p:notesMasterIdLst>
  <p:sldIdLst>
    <p:sldId id="257" r:id="rId2"/>
    <p:sldId id="285" r:id="rId3"/>
    <p:sldId id="286" r:id="rId4"/>
    <p:sldId id="259" r:id="rId5"/>
    <p:sldId id="300" r:id="rId6"/>
    <p:sldId id="261" r:id="rId7"/>
    <p:sldId id="288" r:id="rId8"/>
    <p:sldId id="287" r:id="rId9"/>
    <p:sldId id="289" r:id="rId10"/>
    <p:sldId id="290" r:id="rId11"/>
    <p:sldId id="291" r:id="rId12"/>
    <p:sldId id="263" r:id="rId13"/>
    <p:sldId id="268" r:id="rId14"/>
    <p:sldId id="302" r:id="rId15"/>
    <p:sldId id="303" r:id="rId16"/>
    <p:sldId id="301" r:id="rId17"/>
    <p:sldId id="304" r:id="rId18"/>
    <p:sldId id="307" r:id="rId19"/>
    <p:sldId id="264" r:id="rId20"/>
    <p:sldId id="266" r:id="rId21"/>
    <p:sldId id="269" r:id="rId22"/>
    <p:sldId id="270" r:id="rId23"/>
    <p:sldId id="308" r:id="rId24"/>
    <p:sldId id="309" r:id="rId25"/>
    <p:sldId id="310" r:id="rId26"/>
    <p:sldId id="311" r:id="rId27"/>
    <p:sldId id="274" r:id="rId28"/>
    <p:sldId id="272" r:id="rId29"/>
    <p:sldId id="273" r:id="rId30"/>
    <p:sldId id="346" r:id="rId31"/>
    <p:sldId id="317" r:id="rId32"/>
    <p:sldId id="318" r:id="rId33"/>
    <p:sldId id="319" r:id="rId34"/>
    <p:sldId id="320" r:id="rId35"/>
    <p:sldId id="321" r:id="rId36"/>
    <p:sldId id="322" r:id="rId37"/>
    <p:sldId id="345"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47" r:id="rId53"/>
    <p:sldId id="337" r:id="rId54"/>
    <p:sldId id="338" r:id="rId55"/>
    <p:sldId id="339" r:id="rId56"/>
    <p:sldId id="340" r:id="rId57"/>
    <p:sldId id="343" r:id="rId58"/>
    <p:sldId id="344" r:id="rId59"/>
    <p:sldId id="312" r:id="rId60"/>
    <p:sldId id="277" r:id="rId61"/>
    <p:sldId id="278" r:id="rId62"/>
    <p:sldId id="292" r:id="rId63"/>
    <p:sldId id="280" r:id="rId64"/>
    <p:sldId id="299" r:id="rId65"/>
    <p:sldId id="282" r:id="rId66"/>
    <p:sldId id="283"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0287" autoAdjust="0"/>
  </p:normalViewPr>
  <p:slideViewPr>
    <p:cSldViewPr>
      <p:cViewPr varScale="1">
        <p:scale>
          <a:sx n="60" d="100"/>
          <a:sy n="60" d="100"/>
        </p:scale>
        <p:origin x="168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F:\ESL%20Files\SIOP%20Presentations\Learning%20Gap%20Graph.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925" b="1" i="0" u="none" strike="noStrike" baseline="0">
                <a:solidFill>
                  <a:srgbClr val="000000"/>
                </a:solidFill>
                <a:latin typeface="Arial"/>
                <a:ea typeface="Arial"/>
                <a:cs typeface="Arial"/>
              </a:defRPr>
            </a:pPr>
            <a:r>
              <a:rPr lang="en-US" dirty="0" smtClean="0"/>
              <a:t>Reading Achievement Gap</a:t>
            </a:r>
            <a:endParaRPr lang="en-US" dirty="0"/>
          </a:p>
        </c:rich>
      </c:tx>
      <c:layout>
        <c:manualLayout>
          <c:xMode val="edge"/>
          <c:yMode val="edge"/>
          <c:x val="0.32437943520949053"/>
          <c:y val="4.8484908136482915E-2"/>
        </c:manualLayout>
      </c:layout>
      <c:overlay val="0"/>
      <c:spPr>
        <a:noFill/>
        <a:ln w="25400">
          <a:noFill/>
        </a:ln>
      </c:spPr>
    </c:title>
    <c:autoTitleDeleted val="0"/>
    <c:plotArea>
      <c:layout>
        <c:manualLayout>
          <c:layoutTarget val="inner"/>
          <c:xMode val="edge"/>
          <c:yMode val="edge"/>
          <c:x val="0.10076054980891164"/>
          <c:y val="0.17500000000000004"/>
          <c:w val="0.87262438419415689"/>
          <c:h val="0.59090909090909238"/>
        </c:manualLayout>
      </c:layout>
      <c:lineChart>
        <c:grouping val="standard"/>
        <c:varyColors val="0"/>
        <c:ser>
          <c:idx val="0"/>
          <c:order val="0"/>
          <c:spPr>
            <a:ln w="12700">
              <a:solidFill>
                <a:srgbClr val="FF0000"/>
              </a:solidFill>
              <a:prstDash val="solid"/>
            </a:ln>
          </c:spPr>
          <c:marker>
            <c:symbol val="diamond"/>
            <c:size val="5"/>
            <c:spPr>
              <a:solidFill>
                <a:srgbClr val="000080"/>
              </a:solidFill>
              <a:ln>
                <a:solidFill>
                  <a:srgbClr val="000080"/>
                </a:solidFill>
                <a:prstDash val="solid"/>
              </a:ln>
            </c:spPr>
          </c:marker>
          <c:val>
            <c:numRef>
              <c:f>Sheet1!$A$6:$A$18</c:f>
              <c:numCache>
                <c:formatCode>General</c:formatCode>
                <c:ptCount val="13"/>
                <c:pt idx="0">
                  <c:v>10</c:v>
                </c:pt>
                <c:pt idx="1">
                  <c:v>15</c:v>
                </c:pt>
                <c:pt idx="2">
                  <c:v>20</c:v>
                </c:pt>
                <c:pt idx="3">
                  <c:v>25</c:v>
                </c:pt>
                <c:pt idx="4">
                  <c:v>30</c:v>
                </c:pt>
                <c:pt idx="5">
                  <c:v>35</c:v>
                </c:pt>
                <c:pt idx="6">
                  <c:v>40</c:v>
                </c:pt>
                <c:pt idx="7">
                  <c:v>45</c:v>
                </c:pt>
                <c:pt idx="8">
                  <c:v>50</c:v>
                </c:pt>
                <c:pt idx="9">
                  <c:v>55</c:v>
                </c:pt>
                <c:pt idx="10">
                  <c:v>60</c:v>
                </c:pt>
                <c:pt idx="11">
                  <c:v>65</c:v>
                </c:pt>
                <c:pt idx="12">
                  <c:v>70</c:v>
                </c:pt>
              </c:numCache>
            </c:numRef>
          </c:val>
          <c:smooth val="0"/>
        </c:ser>
        <c:ser>
          <c:idx val="1"/>
          <c:order val="1"/>
          <c:spPr>
            <a:ln w="12700">
              <a:solidFill>
                <a:srgbClr val="00B050"/>
              </a:solidFill>
              <a:prstDash val="solid"/>
            </a:ln>
          </c:spPr>
          <c:marker>
            <c:symbol val="square"/>
            <c:size val="5"/>
            <c:spPr>
              <a:solidFill>
                <a:srgbClr val="FF00FF"/>
              </a:solidFill>
              <a:ln>
                <a:solidFill>
                  <a:schemeClr val="tx1"/>
                </a:solidFill>
                <a:prstDash val="solid"/>
              </a:ln>
            </c:spPr>
          </c:marker>
          <c:val>
            <c:numRef>
              <c:f>Sheet1!$B$6:$B$18</c:f>
              <c:numCache>
                <c:formatCode>General</c:formatCode>
                <c:ptCount val="13"/>
                <c:pt idx="0">
                  <c:v>10</c:v>
                </c:pt>
                <c:pt idx="1">
                  <c:v>20</c:v>
                </c:pt>
                <c:pt idx="2">
                  <c:v>30</c:v>
                </c:pt>
                <c:pt idx="3">
                  <c:v>50</c:v>
                </c:pt>
                <c:pt idx="4">
                  <c:v>70</c:v>
                </c:pt>
                <c:pt idx="5">
                  <c:v>90</c:v>
                </c:pt>
                <c:pt idx="6">
                  <c:v>110</c:v>
                </c:pt>
                <c:pt idx="7">
                  <c:v>130</c:v>
                </c:pt>
                <c:pt idx="8">
                  <c:v>150</c:v>
                </c:pt>
                <c:pt idx="9">
                  <c:v>170</c:v>
                </c:pt>
                <c:pt idx="10">
                  <c:v>190</c:v>
                </c:pt>
                <c:pt idx="11">
                  <c:v>210</c:v>
                </c:pt>
                <c:pt idx="12">
                  <c:v>230</c:v>
                </c:pt>
              </c:numCache>
            </c:numRef>
          </c:val>
          <c:smooth val="0"/>
        </c:ser>
        <c:dLbls>
          <c:showLegendKey val="0"/>
          <c:showVal val="0"/>
          <c:showCatName val="0"/>
          <c:showSerName val="0"/>
          <c:showPercent val="0"/>
          <c:showBubbleSize val="0"/>
        </c:dLbls>
        <c:marker val="1"/>
        <c:smooth val="0"/>
        <c:axId val="330106216"/>
        <c:axId val="330106608"/>
      </c:lineChart>
      <c:catAx>
        <c:axId val="330106216"/>
        <c:scaling>
          <c:orientation val="minMax"/>
        </c:scaling>
        <c:delete val="0"/>
        <c:axPos val="b"/>
        <c:title>
          <c:tx>
            <c:rich>
              <a:bodyPr/>
              <a:lstStyle/>
              <a:p>
                <a:pPr>
                  <a:defRPr sz="1600" b="1" i="0" u="none" strike="noStrike" baseline="0">
                    <a:solidFill>
                      <a:srgbClr val="000000"/>
                    </a:solidFill>
                    <a:latin typeface="Arial"/>
                    <a:ea typeface="Arial"/>
                    <a:cs typeface="Arial"/>
                  </a:defRPr>
                </a:pPr>
                <a:r>
                  <a:rPr lang="en-US" dirty="0" smtClean="0"/>
                  <a:t>Year in School</a:t>
                </a:r>
                <a:endParaRPr lang="en-US" dirty="0"/>
              </a:p>
            </c:rich>
          </c:tx>
          <c:layout>
            <c:manualLayout>
              <c:xMode val="edge"/>
              <c:yMode val="edge"/>
              <c:x val="0.43375388840283852"/>
              <c:y val="0.88181824146981735"/>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en-US"/>
          </a:p>
        </c:txPr>
        <c:crossAx val="330106608"/>
        <c:crosses val="autoZero"/>
        <c:auto val="1"/>
        <c:lblAlgn val="ctr"/>
        <c:lblOffset val="100"/>
        <c:tickLblSkip val="1"/>
        <c:tickMarkSkip val="1"/>
        <c:noMultiLvlLbl val="0"/>
      </c:catAx>
      <c:valAx>
        <c:axId val="330106608"/>
        <c:scaling>
          <c:orientation val="minMax"/>
        </c:scaling>
        <c:delete val="1"/>
        <c:axPos val="l"/>
        <c:majorGridlines>
          <c:spPr>
            <a:ln w="3175">
              <a:solidFill>
                <a:srgbClr val="000000"/>
              </a:solidFill>
              <a:prstDash val="solid"/>
            </a:ln>
          </c:spPr>
        </c:majorGridlines>
        <c:title>
          <c:tx>
            <c:rich>
              <a:bodyPr/>
              <a:lstStyle/>
              <a:p>
                <a:pPr>
                  <a:defRPr sz="1600" b="1" i="0" u="none" strike="noStrike" baseline="0">
                    <a:solidFill>
                      <a:srgbClr val="000000"/>
                    </a:solidFill>
                    <a:latin typeface="Arial"/>
                    <a:ea typeface="Arial"/>
                    <a:cs typeface="Arial"/>
                  </a:defRPr>
                </a:pPr>
                <a:r>
                  <a:rPr lang="en-US"/>
                  <a:t>Reading Level</a:t>
                </a:r>
              </a:p>
            </c:rich>
          </c:tx>
          <c:layout>
            <c:manualLayout>
              <c:xMode val="edge"/>
              <c:yMode val="edge"/>
              <c:x val="3.0418279187595904E-2"/>
              <c:y val="0.27954545454545454"/>
            </c:manualLayout>
          </c:layout>
          <c:overlay val="0"/>
          <c:spPr>
            <a:noFill/>
            <a:ln w="25400">
              <a:noFill/>
            </a:ln>
          </c:spPr>
        </c:title>
        <c:numFmt formatCode="General" sourceLinked="1"/>
        <c:majorTickMark val="out"/>
        <c:minorTickMark val="none"/>
        <c:tickLblPos val="none"/>
        <c:crossAx val="330106216"/>
        <c:crosses val="autoZero"/>
        <c:crossBetween val="between"/>
      </c:valAx>
      <c:spPr>
        <a:solidFill>
          <a:srgbClr val="C0C0C0"/>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600" b="0" i="0" u="none" strike="noStrike" baseline="0">
          <a:solidFill>
            <a:srgbClr val="000000"/>
          </a:solidFill>
          <a:latin typeface="Arial"/>
          <a:ea typeface="Arial"/>
          <a:cs typeface="Arial"/>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A06AF2-0231-4D2A-965E-239CA8587774}" type="doc">
      <dgm:prSet loTypeId="urn:microsoft.com/office/officeart/2005/8/layout/radial5" loCatId="relationship" qsTypeId="urn:microsoft.com/office/officeart/2005/8/quickstyle/3d1" qsCatId="3D" csTypeId="urn:microsoft.com/office/officeart/2005/8/colors/accent1_2" csCatId="accent1" phldr="0"/>
      <dgm:spPr/>
      <dgm:t>
        <a:bodyPr/>
        <a:lstStyle/>
        <a:p>
          <a:endParaRPr lang="en-US"/>
        </a:p>
      </dgm:t>
    </dgm:pt>
    <dgm:pt modelId="{79884B7F-9B0A-4D2B-910C-F806E42F0A30}">
      <dgm:prSet phldrT="[Text]" phldr="1"/>
      <dgm:spPr/>
      <dgm:t>
        <a:bodyPr/>
        <a:lstStyle/>
        <a:p>
          <a:endParaRPr lang="en-US" dirty="0"/>
        </a:p>
      </dgm:t>
    </dgm:pt>
    <dgm:pt modelId="{56418436-9885-4CDA-B02E-BA5569AD1F20}" type="parTrans" cxnId="{70A9C625-F004-458C-9C9C-ADE2A682A876}">
      <dgm:prSet/>
      <dgm:spPr/>
      <dgm:t>
        <a:bodyPr/>
        <a:lstStyle/>
        <a:p>
          <a:endParaRPr lang="en-US"/>
        </a:p>
      </dgm:t>
    </dgm:pt>
    <dgm:pt modelId="{177D573F-4815-4D66-8879-75A41BF9F3B7}" type="sibTrans" cxnId="{70A9C625-F004-458C-9C9C-ADE2A682A876}">
      <dgm:prSet/>
      <dgm:spPr/>
      <dgm:t>
        <a:bodyPr/>
        <a:lstStyle/>
        <a:p>
          <a:endParaRPr lang="en-US"/>
        </a:p>
      </dgm:t>
    </dgm:pt>
    <dgm:pt modelId="{BAF7527B-B23B-495D-95A8-343AF07E1E83}">
      <dgm:prSet phldrT="[Text]" phldr="1"/>
      <dgm:spPr/>
      <dgm:t>
        <a:bodyPr/>
        <a:lstStyle/>
        <a:p>
          <a:endParaRPr lang="en-US" dirty="0"/>
        </a:p>
      </dgm:t>
    </dgm:pt>
    <dgm:pt modelId="{EA30E326-5DFF-4D7A-A366-D7AA54F78867}" type="parTrans" cxnId="{36E9CDA3-D23B-4B17-AD31-2517FA8DA3FE}">
      <dgm:prSet/>
      <dgm:spPr/>
      <dgm:t>
        <a:bodyPr/>
        <a:lstStyle/>
        <a:p>
          <a:endParaRPr lang="en-US"/>
        </a:p>
      </dgm:t>
    </dgm:pt>
    <dgm:pt modelId="{D325D279-48BA-4259-B641-787FE898E7B3}" type="sibTrans" cxnId="{36E9CDA3-D23B-4B17-AD31-2517FA8DA3FE}">
      <dgm:prSet/>
      <dgm:spPr/>
      <dgm:t>
        <a:bodyPr/>
        <a:lstStyle/>
        <a:p>
          <a:endParaRPr lang="en-US"/>
        </a:p>
      </dgm:t>
    </dgm:pt>
    <dgm:pt modelId="{27C6912C-8876-412F-AD9E-AB74F65C2805}">
      <dgm:prSet phldrT="[Text]" phldr="1"/>
      <dgm:spPr/>
      <dgm:t>
        <a:bodyPr/>
        <a:lstStyle/>
        <a:p>
          <a:endParaRPr lang="en-US" dirty="0"/>
        </a:p>
      </dgm:t>
    </dgm:pt>
    <dgm:pt modelId="{39BA8604-112C-4D72-ACA1-3A03BFF45773}" type="parTrans" cxnId="{AFF67431-9E02-4BF0-A691-5C8092A336B1}">
      <dgm:prSet/>
      <dgm:spPr/>
      <dgm:t>
        <a:bodyPr/>
        <a:lstStyle/>
        <a:p>
          <a:endParaRPr lang="en-US"/>
        </a:p>
      </dgm:t>
    </dgm:pt>
    <dgm:pt modelId="{4F136EF1-2DED-4CE5-BCA4-9CEC86A0B8BF}" type="sibTrans" cxnId="{AFF67431-9E02-4BF0-A691-5C8092A336B1}">
      <dgm:prSet/>
      <dgm:spPr/>
      <dgm:t>
        <a:bodyPr/>
        <a:lstStyle/>
        <a:p>
          <a:endParaRPr lang="en-US"/>
        </a:p>
      </dgm:t>
    </dgm:pt>
    <dgm:pt modelId="{E050447B-1D51-40C0-AD44-BCA314FD74AD}">
      <dgm:prSet phldrT="[Text]" phldr="1"/>
      <dgm:spPr/>
      <dgm:t>
        <a:bodyPr/>
        <a:lstStyle/>
        <a:p>
          <a:endParaRPr lang="en-US" dirty="0"/>
        </a:p>
      </dgm:t>
    </dgm:pt>
    <dgm:pt modelId="{2694908F-9196-42E8-A5B0-20D53911765D}" type="parTrans" cxnId="{8C9BEDF6-8627-4D77-84A8-2E824E57A017}">
      <dgm:prSet/>
      <dgm:spPr/>
      <dgm:t>
        <a:bodyPr/>
        <a:lstStyle/>
        <a:p>
          <a:endParaRPr lang="en-US"/>
        </a:p>
      </dgm:t>
    </dgm:pt>
    <dgm:pt modelId="{8886CC27-B75A-4217-8BD1-6169B5AC4DCD}" type="sibTrans" cxnId="{8C9BEDF6-8627-4D77-84A8-2E824E57A017}">
      <dgm:prSet/>
      <dgm:spPr/>
      <dgm:t>
        <a:bodyPr/>
        <a:lstStyle/>
        <a:p>
          <a:endParaRPr lang="en-US"/>
        </a:p>
      </dgm:t>
    </dgm:pt>
    <dgm:pt modelId="{5EE3E6A2-37EE-4110-B792-175613C6AF51}">
      <dgm:prSet phldrT="[Text]" phldr="1"/>
      <dgm:spPr/>
      <dgm:t>
        <a:bodyPr/>
        <a:lstStyle/>
        <a:p>
          <a:endParaRPr lang="en-US" dirty="0"/>
        </a:p>
      </dgm:t>
    </dgm:pt>
    <dgm:pt modelId="{D851E397-67B1-4097-985B-34058E9B7FEB}" type="parTrans" cxnId="{553899F3-C425-47C5-B8FA-3DB3A5A6BA44}">
      <dgm:prSet/>
      <dgm:spPr/>
      <dgm:t>
        <a:bodyPr/>
        <a:lstStyle/>
        <a:p>
          <a:endParaRPr lang="en-US"/>
        </a:p>
      </dgm:t>
    </dgm:pt>
    <dgm:pt modelId="{38A116D5-9AC3-4CBA-93E4-59010FC86D33}" type="sibTrans" cxnId="{553899F3-C425-47C5-B8FA-3DB3A5A6BA44}">
      <dgm:prSet/>
      <dgm:spPr/>
      <dgm:t>
        <a:bodyPr/>
        <a:lstStyle/>
        <a:p>
          <a:endParaRPr lang="en-US"/>
        </a:p>
      </dgm:t>
    </dgm:pt>
    <dgm:pt modelId="{5A9DB66B-440B-436E-A844-455258D24D32}" type="pres">
      <dgm:prSet presAssocID="{CDA06AF2-0231-4D2A-965E-239CA8587774}" presName="Name0" presStyleCnt="0">
        <dgm:presLayoutVars>
          <dgm:chMax val="1"/>
          <dgm:dir/>
          <dgm:animLvl val="ctr"/>
          <dgm:resizeHandles val="exact"/>
        </dgm:presLayoutVars>
      </dgm:prSet>
      <dgm:spPr/>
      <dgm:t>
        <a:bodyPr/>
        <a:lstStyle/>
        <a:p>
          <a:endParaRPr lang="en-US"/>
        </a:p>
      </dgm:t>
    </dgm:pt>
    <dgm:pt modelId="{4E9A6AC2-3CA4-4C8F-936B-48C22AACB1E6}" type="pres">
      <dgm:prSet presAssocID="{79884B7F-9B0A-4D2B-910C-F806E42F0A30}" presName="centerShape" presStyleLbl="node0" presStyleIdx="0" presStyleCnt="1"/>
      <dgm:spPr/>
      <dgm:t>
        <a:bodyPr/>
        <a:lstStyle/>
        <a:p>
          <a:endParaRPr lang="en-US"/>
        </a:p>
      </dgm:t>
    </dgm:pt>
    <dgm:pt modelId="{707065D3-E1CE-43B3-8F6F-1074A2FDB1EA}" type="pres">
      <dgm:prSet presAssocID="{EA30E326-5DFF-4D7A-A366-D7AA54F78867}" presName="parTrans" presStyleLbl="sibTrans2D1" presStyleIdx="0" presStyleCnt="4"/>
      <dgm:spPr/>
      <dgm:t>
        <a:bodyPr/>
        <a:lstStyle/>
        <a:p>
          <a:endParaRPr lang="en-US"/>
        </a:p>
      </dgm:t>
    </dgm:pt>
    <dgm:pt modelId="{29CCDDFA-E733-4D76-B5EA-D33AB0D58C06}" type="pres">
      <dgm:prSet presAssocID="{EA30E326-5DFF-4D7A-A366-D7AA54F78867}" presName="connectorText" presStyleLbl="sibTrans2D1" presStyleIdx="0" presStyleCnt="4"/>
      <dgm:spPr/>
      <dgm:t>
        <a:bodyPr/>
        <a:lstStyle/>
        <a:p>
          <a:endParaRPr lang="en-US"/>
        </a:p>
      </dgm:t>
    </dgm:pt>
    <dgm:pt modelId="{462EC886-C5E2-457E-82A0-DB5CDAB4477F}" type="pres">
      <dgm:prSet presAssocID="{BAF7527B-B23B-495D-95A8-343AF07E1E83}" presName="node" presStyleLbl="node1" presStyleIdx="0" presStyleCnt="4">
        <dgm:presLayoutVars>
          <dgm:bulletEnabled val="1"/>
        </dgm:presLayoutVars>
      </dgm:prSet>
      <dgm:spPr/>
      <dgm:t>
        <a:bodyPr/>
        <a:lstStyle/>
        <a:p>
          <a:endParaRPr lang="en-US"/>
        </a:p>
      </dgm:t>
    </dgm:pt>
    <dgm:pt modelId="{DBF18F3A-380D-4D7E-9084-3E680226521D}" type="pres">
      <dgm:prSet presAssocID="{39BA8604-112C-4D72-ACA1-3A03BFF45773}" presName="parTrans" presStyleLbl="sibTrans2D1" presStyleIdx="1" presStyleCnt="4"/>
      <dgm:spPr/>
      <dgm:t>
        <a:bodyPr/>
        <a:lstStyle/>
        <a:p>
          <a:endParaRPr lang="en-US"/>
        </a:p>
      </dgm:t>
    </dgm:pt>
    <dgm:pt modelId="{D603B262-276B-4B41-92BC-AB48E7582702}" type="pres">
      <dgm:prSet presAssocID="{39BA8604-112C-4D72-ACA1-3A03BFF45773}" presName="connectorText" presStyleLbl="sibTrans2D1" presStyleIdx="1" presStyleCnt="4"/>
      <dgm:spPr/>
      <dgm:t>
        <a:bodyPr/>
        <a:lstStyle/>
        <a:p>
          <a:endParaRPr lang="en-US"/>
        </a:p>
      </dgm:t>
    </dgm:pt>
    <dgm:pt modelId="{3D2ABF03-20A3-4B8C-AFF1-CCA8F0159CF1}" type="pres">
      <dgm:prSet presAssocID="{27C6912C-8876-412F-AD9E-AB74F65C2805}" presName="node" presStyleLbl="node1" presStyleIdx="1" presStyleCnt="4">
        <dgm:presLayoutVars>
          <dgm:bulletEnabled val="1"/>
        </dgm:presLayoutVars>
      </dgm:prSet>
      <dgm:spPr/>
      <dgm:t>
        <a:bodyPr/>
        <a:lstStyle/>
        <a:p>
          <a:endParaRPr lang="en-US"/>
        </a:p>
      </dgm:t>
    </dgm:pt>
    <dgm:pt modelId="{F702E6CD-EF3B-43C9-9A6E-B97D1B5001C9}" type="pres">
      <dgm:prSet presAssocID="{2694908F-9196-42E8-A5B0-20D53911765D}" presName="parTrans" presStyleLbl="sibTrans2D1" presStyleIdx="2" presStyleCnt="4"/>
      <dgm:spPr/>
      <dgm:t>
        <a:bodyPr/>
        <a:lstStyle/>
        <a:p>
          <a:endParaRPr lang="en-US"/>
        </a:p>
      </dgm:t>
    </dgm:pt>
    <dgm:pt modelId="{77B0DC11-EFFB-465B-B2BD-923D7D172FE7}" type="pres">
      <dgm:prSet presAssocID="{2694908F-9196-42E8-A5B0-20D53911765D}" presName="connectorText" presStyleLbl="sibTrans2D1" presStyleIdx="2" presStyleCnt="4"/>
      <dgm:spPr/>
      <dgm:t>
        <a:bodyPr/>
        <a:lstStyle/>
        <a:p>
          <a:endParaRPr lang="en-US"/>
        </a:p>
      </dgm:t>
    </dgm:pt>
    <dgm:pt modelId="{1404B8FC-C8E8-4F36-A893-F1CD0AE6B508}" type="pres">
      <dgm:prSet presAssocID="{E050447B-1D51-40C0-AD44-BCA314FD74AD}" presName="node" presStyleLbl="node1" presStyleIdx="2" presStyleCnt="4">
        <dgm:presLayoutVars>
          <dgm:bulletEnabled val="1"/>
        </dgm:presLayoutVars>
      </dgm:prSet>
      <dgm:spPr/>
      <dgm:t>
        <a:bodyPr/>
        <a:lstStyle/>
        <a:p>
          <a:endParaRPr lang="en-US"/>
        </a:p>
      </dgm:t>
    </dgm:pt>
    <dgm:pt modelId="{C7CF950C-A16C-4FC7-93D8-B9DB787F75ED}" type="pres">
      <dgm:prSet presAssocID="{D851E397-67B1-4097-985B-34058E9B7FEB}" presName="parTrans" presStyleLbl="sibTrans2D1" presStyleIdx="3" presStyleCnt="4"/>
      <dgm:spPr/>
      <dgm:t>
        <a:bodyPr/>
        <a:lstStyle/>
        <a:p>
          <a:endParaRPr lang="en-US"/>
        </a:p>
      </dgm:t>
    </dgm:pt>
    <dgm:pt modelId="{15CA9424-6AEC-4F8F-A6B4-C87A7FA69479}" type="pres">
      <dgm:prSet presAssocID="{D851E397-67B1-4097-985B-34058E9B7FEB}" presName="connectorText" presStyleLbl="sibTrans2D1" presStyleIdx="3" presStyleCnt="4"/>
      <dgm:spPr/>
      <dgm:t>
        <a:bodyPr/>
        <a:lstStyle/>
        <a:p>
          <a:endParaRPr lang="en-US"/>
        </a:p>
      </dgm:t>
    </dgm:pt>
    <dgm:pt modelId="{16F22DB5-36BD-4B5E-A672-C9BFC6167A2C}" type="pres">
      <dgm:prSet presAssocID="{5EE3E6A2-37EE-4110-B792-175613C6AF51}" presName="node" presStyleLbl="node1" presStyleIdx="3" presStyleCnt="4">
        <dgm:presLayoutVars>
          <dgm:bulletEnabled val="1"/>
        </dgm:presLayoutVars>
      </dgm:prSet>
      <dgm:spPr/>
      <dgm:t>
        <a:bodyPr/>
        <a:lstStyle/>
        <a:p>
          <a:endParaRPr lang="en-US"/>
        </a:p>
      </dgm:t>
    </dgm:pt>
  </dgm:ptLst>
  <dgm:cxnLst>
    <dgm:cxn modelId="{B8C5EE80-42DE-444A-A4BC-684F0B8CD43A}" type="presOf" srcId="{E050447B-1D51-40C0-AD44-BCA314FD74AD}" destId="{1404B8FC-C8E8-4F36-A893-F1CD0AE6B508}" srcOrd="0" destOrd="0" presId="urn:microsoft.com/office/officeart/2005/8/layout/radial5"/>
    <dgm:cxn modelId="{764D8E95-E6AA-4AB2-92E3-B6E89CA07CF3}" type="presOf" srcId="{BAF7527B-B23B-495D-95A8-343AF07E1E83}" destId="{462EC886-C5E2-457E-82A0-DB5CDAB4477F}" srcOrd="0" destOrd="0" presId="urn:microsoft.com/office/officeart/2005/8/layout/radial5"/>
    <dgm:cxn modelId="{AFF67431-9E02-4BF0-A691-5C8092A336B1}" srcId="{79884B7F-9B0A-4D2B-910C-F806E42F0A30}" destId="{27C6912C-8876-412F-AD9E-AB74F65C2805}" srcOrd="1" destOrd="0" parTransId="{39BA8604-112C-4D72-ACA1-3A03BFF45773}" sibTransId="{4F136EF1-2DED-4CE5-BCA4-9CEC86A0B8BF}"/>
    <dgm:cxn modelId="{8C9BEDF6-8627-4D77-84A8-2E824E57A017}" srcId="{79884B7F-9B0A-4D2B-910C-F806E42F0A30}" destId="{E050447B-1D51-40C0-AD44-BCA314FD74AD}" srcOrd="2" destOrd="0" parTransId="{2694908F-9196-42E8-A5B0-20D53911765D}" sibTransId="{8886CC27-B75A-4217-8BD1-6169B5AC4DCD}"/>
    <dgm:cxn modelId="{B05ED281-7944-4020-B10F-3A1DCAA4950C}" type="presOf" srcId="{D851E397-67B1-4097-985B-34058E9B7FEB}" destId="{15CA9424-6AEC-4F8F-A6B4-C87A7FA69479}" srcOrd="1" destOrd="0" presId="urn:microsoft.com/office/officeart/2005/8/layout/radial5"/>
    <dgm:cxn modelId="{0EBCB3C9-82E5-4F3C-A87D-821ECF3D3B89}" type="presOf" srcId="{2694908F-9196-42E8-A5B0-20D53911765D}" destId="{F702E6CD-EF3B-43C9-9A6E-B97D1B5001C9}" srcOrd="0" destOrd="0" presId="urn:microsoft.com/office/officeart/2005/8/layout/radial5"/>
    <dgm:cxn modelId="{BDEB7604-5A5D-442E-938B-333A3813F6B3}" type="presOf" srcId="{EA30E326-5DFF-4D7A-A366-D7AA54F78867}" destId="{707065D3-E1CE-43B3-8F6F-1074A2FDB1EA}" srcOrd="0" destOrd="0" presId="urn:microsoft.com/office/officeart/2005/8/layout/radial5"/>
    <dgm:cxn modelId="{42344E97-523A-4CC9-B23E-68ED305422B0}" type="presOf" srcId="{2694908F-9196-42E8-A5B0-20D53911765D}" destId="{77B0DC11-EFFB-465B-B2BD-923D7D172FE7}" srcOrd="1" destOrd="0" presId="urn:microsoft.com/office/officeart/2005/8/layout/radial5"/>
    <dgm:cxn modelId="{EF4ADE12-9933-4C88-AE61-0A14682A1FBE}" type="presOf" srcId="{39BA8604-112C-4D72-ACA1-3A03BFF45773}" destId="{DBF18F3A-380D-4D7E-9084-3E680226521D}" srcOrd="0" destOrd="0" presId="urn:microsoft.com/office/officeart/2005/8/layout/radial5"/>
    <dgm:cxn modelId="{70A9C625-F004-458C-9C9C-ADE2A682A876}" srcId="{CDA06AF2-0231-4D2A-965E-239CA8587774}" destId="{79884B7F-9B0A-4D2B-910C-F806E42F0A30}" srcOrd="0" destOrd="0" parTransId="{56418436-9885-4CDA-B02E-BA5569AD1F20}" sibTransId="{177D573F-4815-4D66-8879-75A41BF9F3B7}"/>
    <dgm:cxn modelId="{51F8B602-67EB-40D4-9F42-168ABABD9F8E}" type="presOf" srcId="{39BA8604-112C-4D72-ACA1-3A03BFF45773}" destId="{D603B262-276B-4B41-92BC-AB48E7582702}" srcOrd="1" destOrd="0" presId="urn:microsoft.com/office/officeart/2005/8/layout/radial5"/>
    <dgm:cxn modelId="{930E17FD-83C6-435E-B43C-86BF648BE74F}" type="presOf" srcId="{5EE3E6A2-37EE-4110-B792-175613C6AF51}" destId="{16F22DB5-36BD-4B5E-A672-C9BFC6167A2C}" srcOrd="0" destOrd="0" presId="urn:microsoft.com/office/officeart/2005/8/layout/radial5"/>
    <dgm:cxn modelId="{D7055E1F-5890-4FB1-BBDE-E697C88027E4}" type="presOf" srcId="{79884B7F-9B0A-4D2B-910C-F806E42F0A30}" destId="{4E9A6AC2-3CA4-4C8F-936B-48C22AACB1E6}" srcOrd="0" destOrd="0" presId="urn:microsoft.com/office/officeart/2005/8/layout/radial5"/>
    <dgm:cxn modelId="{792B95E2-437C-4509-A476-7B162F0C6226}" type="presOf" srcId="{EA30E326-5DFF-4D7A-A366-D7AA54F78867}" destId="{29CCDDFA-E733-4D76-B5EA-D33AB0D58C06}" srcOrd="1" destOrd="0" presId="urn:microsoft.com/office/officeart/2005/8/layout/radial5"/>
    <dgm:cxn modelId="{BF60F855-F493-43B3-9F8B-DB88483ED18C}" type="presOf" srcId="{27C6912C-8876-412F-AD9E-AB74F65C2805}" destId="{3D2ABF03-20A3-4B8C-AFF1-CCA8F0159CF1}" srcOrd="0" destOrd="0" presId="urn:microsoft.com/office/officeart/2005/8/layout/radial5"/>
    <dgm:cxn modelId="{36E9CDA3-D23B-4B17-AD31-2517FA8DA3FE}" srcId="{79884B7F-9B0A-4D2B-910C-F806E42F0A30}" destId="{BAF7527B-B23B-495D-95A8-343AF07E1E83}" srcOrd="0" destOrd="0" parTransId="{EA30E326-5DFF-4D7A-A366-D7AA54F78867}" sibTransId="{D325D279-48BA-4259-B641-787FE898E7B3}"/>
    <dgm:cxn modelId="{5702488C-6348-4920-AC98-76F6196279D7}" type="presOf" srcId="{D851E397-67B1-4097-985B-34058E9B7FEB}" destId="{C7CF950C-A16C-4FC7-93D8-B9DB787F75ED}" srcOrd="0" destOrd="0" presId="urn:microsoft.com/office/officeart/2005/8/layout/radial5"/>
    <dgm:cxn modelId="{553899F3-C425-47C5-B8FA-3DB3A5A6BA44}" srcId="{79884B7F-9B0A-4D2B-910C-F806E42F0A30}" destId="{5EE3E6A2-37EE-4110-B792-175613C6AF51}" srcOrd="3" destOrd="0" parTransId="{D851E397-67B1-4097-985B-34058E9B7FEB}" sibTransId="{38A116D5-9AC3-4CBA-93E4-59010FC86D33}"/>
    <dgm:cxn modelId="{3BA64A53-A433-4A77-826B-5A023ED9536F}" type="presOf" srcId="{CDA06AF2-0231-4D2A-965E-239CA8587774}" destId="{5A9DB66B-440B-436E-A844-455258D24D32}" srcOrd="0" destOrd="0" presId="urn:microsoft.com/office/officeart/2005/8/layout/radial5"/>
    <dgm:cxn modelId="{1B4E7BD2-EB44-4106-956C-2AF56E14BDA4}" type="presParOf" srcId="{5A9DB66B-440B-436E-A844-455258D24D32}" destId="{4E9A6AC2-3CA4-4C8F-936B-48C22AACB1E6}" srcOrd="0" destOrd="0" presId="urn:microsoft.com/office/officeart/2005/8/layout/radial5"/>
    <dgm:cxn modelId="{AABB1902-4495-4B08-BD8E-D7B65572B3F8}" type="presParOf" srcId="{5A9DB66B-440B-436E-A844-455258D24D32}" destId="{707065D3-E1CE-43B3-8F6F-1074A2FDB1EA}" srcOrd="1" destOrd="0" presId="urn:microsoft.com/office/officeart/2005/8/layout/radial5"/>
    <dgm:cxn modelId="{7B584E2D-A559-476D-A7BB-6381492AFD03}" type="presParOf" srcId="{707065D3-E1CE-43B3-8F6F-1074A2FDB1EA}" destId="{29CCDDFA-E733-4D76-B5EA-D33AB0D58C06}" srcOrd="0" destOrd="0" presId="urn:microsoft.com/office/officeart/2005/8/layout/radial5"/>
    <dgm:cxn modelId="{FA69C38A-002D-4E47-B4E2-A8A461A7BFFD}" type="presParOf" srcId="{5A9DB66B-440B-436E-A844-455258D24D32}" destId="{462EC886-C5E2-457E-82A0-DB5CDAB4477F}" srcOrd="2" destOrd="0" presId="urn:microsoft.com/office/officeart/2005/8/layout/radial5"/>
    <dgm:cxn modelId="{901B176C-A022-45E8-8467-5BC0862AD119}" type="presParOf" srcId="{5A9DB66B-440B-436E-A844-455258D24D32}" destId="{DBF18F3A-380D-4D7E-9084-3E680226521D}" srcOrd="3" destOrd="0" presId="urn:microsoft.com/office/officeart/2005/8/layout/radial5"/>
    <dgm:cxn modelId="{254FC64A-60DC-42A7-B350-AB52924D35D9}" type="presParOf" srcId="{DBF18F3A-380D-4D7E-9084-3E680226521D}" destId="{D603B262-276B-4B41-92BC-AB48E7582702}" srcOrd="0" destOrd="0" presId="urn:microsoft.com/office/officeart/2005/8/layout/radial5"/>
    <dgm:cxn modelId="{8A47E383-5550-450A-9A21-54C2D5AAABAD}" type="presParOf" srcId="{5A9DB66B-440B-436E-A844-455258D24D32}" destId="{3D2ABF03-20A3-4B8C-AFF1-CCA8F0159CF1}" srcOrd="4" destOrd="0" presId="urn:microsoft.com/office/officeart/2005/8/layout/radial5"/>
    <dgm:cxn modelId="{5D75F878-15B9-4B6E-BBC4-09FF6E16D668}" type="presParOf" srcId="{5A9DB66B-440B-436E-A844-455258D24D32}" destId="{F702E6CD-EF3B-43C9-9A6E-B97D1B5001C9}" srcOrd="5" destOrd="0" presId="urn:microsoft.com/office/officeart/2005/8/layout/radial5"/>
    <dgm:cxn modelId="{1EF6C7A5-222C-4FBF-A327-A935E305A8EA}" type="presParOf" srcId="{F702E6CD-EF3B-43C9-9A6E-B97D1B5001C9}" destId="{77B0DC11-EFFB-465B-B2BD-923D7D172FE7}" srcOrd="0" destOrd="0" presId="urn:microsoft.com/office/officeart/2005/8/layout/radial5"/>
    <dgm:cxn modelId="{CABC761D-0B90-4B01-AC34-2CE75E99B8F1}" type="presParOf" srcId="{5A9DB66B-440B-436E-A844-455258D24D32}" destId="{1404B8FC-C8E8-4F36-A893-F1CD0AE6B508}" srcOrd="6" destOrd="0" presId="urn:microsoft.com/office/officeart/2005/8/layout/radial5"/>
    <dgm:cxn modelId="{A60A4CBB-E0DC-4DD7-B615-D1FA378578F6}" type="presParOf" srcId="{5A9DB66B-440B-436E-A844-455258D24D32}" destId="{C7CF950C-A16C-4FC7-93D8-B9DB787F75ED}" srcOrd="7" destOrd="0" presId="urn:microsoft.com/office/officeart/2005/8/layout/radial5"/>
    <dgm:cxn modelId="{1EB5FB27-67BA-43D2-ADCC-2D8155F952E9}" type="presParOf" srcId="{C7CF950C-A16C-4FC7-93D8-B9DB787F75ED}" destId="{15CA9424-6AEC-4F8F-A6B4-C87A7FA69479}" srcOrd="0" destOrd="0" presId="urn:microsoft.com/office/officeart/2005/8/layout/radial5"/>
    <dgm:cxn modelId="{E706408F-6FDA-4397-9314-4A05A71916D4}" type="presParOf" srcId="{5A9DB66B-440B-436E-A844-455258D24D32}" destId="{16F22DB5-36BD-4B5E-A672-C9BFC6167A2C}"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5CBD39-2FEC-4BE5-94FE-0D7A5BFFBD12}" type="doc">
      <dgm:prSet loTypeId="urn:microsoft.com/office/officeart/2005/8/layout/venn1" loCatId="relationship" qsTypeId="urn:microsoft.com/office/officeart/2005/8/quickstyle/simple1" qsCatId="simple" csTypeId="urn:microsoft.com/office/officeart/2005/8/colors/accent1_2" csCatId="accent1" phldr="0"/>
      <dgm:spPr/>
    </dgm:pt>
    <dgm:pt modelId="{57F4B840-5E94-410F-8695-5628F8875833}">
      <dgm:prSet phldrT="[Text]" phldr="1"/>
      <dgm:spPr/>
      <dgm:t>
        <a:bodyPr/>
        <a:lstStyle/>
        <a:p>
          <a:endParaRPr lang="en-US" dirty="0"/>
        </a:p>
      </dgm:t>
    </dgm:pt>
    <dgm:pt modelId="{F2C2DF80-BC59-4600-A017-69869A676FD7}" type="parTrans" cxnId="{1771C290-9725-4CDD-80E6-C4C9C38153B7}">
      <dgm:prSet/>
      <dgm:spPr/>
      <dgm:t>
        <a:bodyPr/>
        <a:lstStyle/>
        <a:p>
          <a:endParaRPr lang="en-US"/>
        </a:p>
      </dgm:t>
    </dgm:pt>
    <dgm:pt modelId="{F6703404-0922-4A9E-8010-E6849196D327}" type="sibTrans" cxnId="{1771C290-9725-4CDD-80E6-C4C9C38153B7}">
      <dgm:prSet/>
      <dgm:spPr/>
      <dgm:t>
        <a:bodyPr/>
        <a:lstStyle/>
        <a:p>
          <a:endParaRPr lang="en-US"/>
        </a:p>
      </dgm:t>
    </dgm:pt>
    <dgm:pt modelId="{7F347974-C36F-4BAE-8FC9-585AE7713F11}">
      <dgm:prSet phldrT="[Text]" phldr="1"/>
      <dgm:spPr/>
      <dgm:t>
        <a:bodyPr/>
        <a:lstStyle/>
        <a:p>
          <a:endParaRPr lang="en-US" dirty="0"/>
        </a:p>
      </dgm:t>
    </dgm:pt>
    <dgm:pt modelId="{9DFDA917-8E83-40C0-BBDD-3ACF38CE73C1}" type="parTrans" cxnId="{1E2A6E5E-AA10-40F1-A5BF-4AB16B5F5CDD}">
      <dgm:prSet/>
      <dgm:spPr/>
      <dgm:t>
        <a:bodyPr/>
        <a:lstStyle/>
        <a:p>
          <a:endParaRPr lang="en-US"/>
        </a:p>
      </dgm:t>
    </dgm:pt>
    <dgm:pt modelId="{AA3C8E9B-FB40-43A2-93BC-E58F28E93DC8}" type="sibTrans" cxnId="{1E2A6E5E-AA10-40F1-A5BF-4AB16B5F5CDD}">
      <dgm:prSet/>
      <dgm:spPr/>
      <dgm:t>
        <a:bodyPr/>
        <a:lstStyle/>
        <a:p>
          <a:endParaRPr lang="en-US"/>
        </a:p>
      </dgm:t>
    </dgm:pt>
    <dgm:pt modelId="{0B6C73B6-5B24-416B-A4A6-F8BBF94DB121}">
      <dgm:prSet phldrT="[Text]" phldr="1"/>
      <dgm:spPr/>
      <dgm:t>
        <a:bodyPr/>
        <a:lstStyle/>
        <a:p>
          <a:endParaRPr lang="en-US"/>
        </a:p>
      </dgm:t>
    </dgm:pt>
    <dgm:pt modelId="{C649FDDC-DCE0-452B-8997-4B9C424481EF}" type="parTrans" cxnId="{9B272387-C906-47E2-8BD0-E6AA43C964DC}">
      <dgm:prSet/>
      <dgm:spPr/>
      <dgm:t>
        <a:bodyPr/>
        <a:lstStyle/>
        <a:p>
          <a:endParaRPr lang="en-US"/>
        </a:p>
      </dgm:t>
    </dgm:pt>
    <dgm:pt modelId="{E3B13345-AB04-42D7-A4CC-D5B1C72FA7F1}" type="sibTrans" cxnId="{9B272387-C906-47E2-8BD0-E6AA43C964DC}">
      <dgm:prSet/>
      <dgm:spPr/>
      <dgm:t>
        <a:bodyPr/>
        <a:lstStyle/>
        <a:p>
          <a:endParaRPr lang="en-US"/>
        </a:p>
      </dgm:t>
    </dgm:pt>
    <dgm:pt modelId="{136FE38F-C3AE-4831-9870-514146F78478}" type="pres">
      <dgm:prSet presAssocID="{395CBD39-2FEC-4BE5-94FE-0D7A5BFFBD12}" presName="compositeShape" presStyleCnt="0">
        <dgm:presLayoutVars>
          <dgm:chMax val="7"/>
          <dgm:dir/>
          <dgm:resizeHandles val="exact"/>
        </dgm:presLayoutVars>
      </dgm:prSet>
      <dgm:spPr/>
    </dgm:pt>
    <dgm:pt modelId="{CA672CA7-5167-4686-8696-2FEF5F39EE2D}" type="pres">
      <dgm:prSet presAssocID="{57F4B840-5E94-410F-8695-5628F8875833}" presName="circ1" presStyleLbl="vennNode1" presStyleIdx="0" presStyleCnt="3"/>
      <dgm:spPr/>
      <dgm:t>
        <a:bodyPr/>
        <a:lstStyle/>
        <a:p>
          <a:endParaRPr lang="en-US"/>
        </a:p>
      </dgm:t>
    </dgm:pt>
    <dgm:pt modelId="{05BDEA49-DDF5-48C6-9919-66C75F41E86A}" type="pres">
      <dgm:prSet presAssocID="{57F4B840-5E94-410F-8695-5628F8875833}" presName="circ1Tx" presStyleLbl="revTx" presStyleIdx="0" presStyleCnt="0">
        <dgm:presLayoutVars>
          <dgm:chMax val="0"/>
          <dgm:chPref val="0"/>
          <dgm:bulletEnabled val="1"/>
        </dgm:presLayoutVars>
      </dgm:prSet>
      <dgm:spPr/>
      <dgm:t>
        <a:bodyPr/>
        <a:lstStyle/>
        <a:p>
          <a:endParaRPr lang="en-US"/>
        </a:p>
      </dgm:t>
    </dgm:pt>
    <dgm:pt modelId="{B6CBC560-E672-4D84-BB6E-EEA3AB73908F}" type="pres">
      <dgm:prSet presAssocID="{7F347974-C36F-4BAE-8FC9-585AE7713F11}" presName="circ2" presStyleLbl="vennNode1" presStyleIdx="1" presStyleCnt="3"/>
      <dgm:spPr/>
      <dgm:t>
        <a:bodyPr/>
        <a:lstStyle/>
        <a:p>
          <a:endParaRPr lang="en-US"/>
        </a:p>
      </dgm:t>
    </dgm:pt>
    <dgm:pt modelId="{EF8A4954-B06B-43A5-852D-5A3060BAC0B0}" type="pres">
      <dgm:prSet presAssocID="{7F347974-C36F-4BAE-8FC9-585AE7713F11}" presName="circ2Tx" presStyleLbl="revTx" presStyleIdx="0" presStyleCnt="0">
        <dgm:presLayoutVars>
          <dgm:chMax val="0"/>
          <dgm:chPref val="0"/>
          <dgm:bulletEnabled val="1"/>
        </dgm:presLayoutVars>
      </dgm:prSet>
      <dgm:spPr/>
      <dgm:t>
        <a:bodyPr/>
        <a:lstStyle/>
        <a:p>
          <a:endParaRPr lang="en-US"/>
        </a:p>
      </dgm:t>
    </dgm:pt>
    <dgm:pt modelId="{80D16897-9167-4623-93D1-37B534B8C378}" type="pres">
      <dgm:prSet presAssocID="{0B6C73B6-5B24-416B-A4A6-F8BBF94DB121}" presName="circ3" presStyleLbl="vennNode1" presStyleIdx="2" presStyleCnt="3"/>
      <dgm:spPr/>
      <dgm:t>
        <a:bodyPr/>
        <a:lstStyle/>
        <a:p>
          <a:endParaRPr lang="en-US"/>
        </a:p>
      </dgm:t>
    </dgm:pt>
    <dgm:pt modelId="{17730C8B-824A-4619-BB4E-A6AC87B46944}" type="pres">
      <dgm:prSet presAssocID="{0B6C73B6-5B24-416B-A4A6-F8BBF94DB121}" presName="circ3Tx" presStyleLbl="revTx" presStyleIdx="0" presStyleCnt="0">
        <dgm:presLayoutVars>
          <dgm:chMax val="0"/>
          <dgm:chPref val="0"/>
          <dgm:bulletEnabled val="1"/>
        </dgm:presLayoutVars>
      </dgm:prSet>
      <dgm:spPr/>
      <dgm:t>
        <a:bodyPr/>
        <a:lstStyle/>
        <a:p>
          <a:endParaRPr lang="en-US"/>
        </a:p>
      </dgm:t>
    </dgm:pt>
  </dgm:ptLst>
  <dgm:cxnLst>
    <dgm:cxn modelId="{33367C38-1E38-4D2C-A92A-7966A6553F50}" type="presOf" srcId="{57F4B840-5E94-410F-8695-5628F8875833}" destId="{05BDEA49-DDF5-48C6-9919-66C75F41E86A}" srcOrd="1" destOrd="0" presId="urn:microsoft.com/office/officeart/2005/8/layout/venn1"/>
    <dgm:cxn modelId="{0B1F0413-B6CF-4A57-AC2D-A6012F6D5584}" type="presOf" srcId="{57F4B840-5E94-410F-8695-5628F8875833}" destId="{CA672CA7-5167-4686-8696-2FEF5F39EE2D}" srcOrd="0" destOrd="0" presId="urn:microsoft.com/office/officeart/2005/8/layout/venn1"/>
    <dgm:cxn modelId="{8CD08BE6-15F6-49C8-9819-FC792220FFAA}" type="presOf" srcId="{0B6C73B6-5B24-416B-A4A6-F8BBF94DB121}" destId="{80D16897-9167-4623-93D1-37B534B8C378}" srcOrd="0" destOrd="0" presId="urn:microsoft.com/office/officeart/2005/8/layout/venn1"/>
    <dgm:cxn modelId="{505E0AD2-1DC1-4F3C-AE65-8B7BEDF43B64}" type="presOf" srcId="{0B6C73B6-5B24-416B-A4A6-F8BBF94DB121}" destId="{17730C8B-824A-4619-BB4E-A6AC87B46944}" srcOrd="1" destOrd="0" presId="urn:microsoft.com/office/officeart/2005/8/layout/venn1"/>
    <dgm:cxn modelId="{9B272387-C906-47E2-8BD0-E6AA43C964DC}" srcId="{395CBD39-2FEC-4BE5-94FE-0D7A5BFFBD12}" destId="{0B6C73B6-5B24-416B-A4A6-F8BBF94DB121}" srcOrd="2" destOrd="0" parTransId="{C649FDDC-DCE0-452B-8997-4B9C424481EF}" sibTransId="{E3B13345-AB04-42D7-A4CC-D5B1C72FA7F1}"/>
    <dgm:cxn modelId="{AF66E0A5-930E-4802-8E7C-3EFE8F276487}" type="presOf" srcId="{7F347974-C36F-4BAE-8FC9-585AE7713F11}" destId="{B6CBC560-E672-4D84-BB6E-EEA3AB73908F}" srcOrd="0" destOrd="0" presId="urn:microsoft.com/office/officeart/2005/8/layout/venn1"/>
    <dgm:cxn modelId="{1E2A6E5E-AA10-40F1-A5BF-4AB16B5F5CDD}" srcId="{395CBD39-2FEC-4BE5-94FE-0D7A5BFFBD12}" destId="{7F347974-C36F-4BAE-8FC9-585AE7713F11}" srcOrd="1" destOrd="0" parTransId="{9DFDA917-8E83-40C0-BBDD-3ACF38CE73C1}" sibTransId="{AA3C8E9B-FB40-43A2-93BC-E58F28E93DC8}"/>
    <dgm:cxn modelId="{1771C290-9725-4CDD-80E6-C4C9C38153B7}" srcId="{395CBD39-2FEC-4BE5-94FE-0D7A5BFFBD12}" destId="{57F4B840-5E94-410F-8695-5628F8875833}" srcOrd="0" destOrd="0" parTransId="{F2C2DF80-BC59-4600-A017-69869A676FD7}" sibTransId="{F6703404-0922-4A9E-8010-E6849196D327}"/>
    <dgm:cxn modelId="{6B5D6D2C-A759-423A-8026-002CA1659454}" type="presOf" srcId="{395CBD39-2FEC-4BE5-94FE-0D7A5BFFBD12}" destId="{136FE38F-C3AE-4831-9870-514146F78478}" srcOrd="0" destOrd="0" presId="urn:microsoft.com/office/officeart/2005/8/layout/venn1"/>
    <dgm:cxn modelId="{50AFA9E8-1C82-41D2-BDAB-69AF7D3FEC1E}" type="presOf" srcId="{7F347974-C36F-4BAE-8FC9-585AE7713F11}" destId="{EF8A4954-B06B-43A5-852D-5A3060BAC0B0}" srcOrd="1" destOrd="0" presId="urn:microsoft.com/office/officeart/2005/8/layout/venn1"/>
    <dgm:cxn modelId="{3623D8AC-AE3E-4444-86CE-DF71D5DC5520}" type="presParOf" srcId="{136FE38F-C3AE-4831-9870-514146F78478}" destId="{CA672CA7-5167-4686-8696-2FEF5F39EE2D}" srcOrd="0" destOrd="0" presId="urn:microsoft.com/office/officeart/2005/8/layout/venn1"/>
    <dgm:cxn modelId="{0CAB7180-B6FF-4811-AE5E-E2F5C6DA25EE}" type="presParOf" srcId="{136FE38F-C3AE-4831-9870-514146F78478}" destId="{05BDEA49-DDF5-48C6-9919-66C75F41E86A}" srcOrd="1" destOrd="0" presId="urn:microsoft.com/office/officeart/2005/8/layout/venn1"/>
    <dgm:cxn modelId="{C708585E-F790-49E4-AEE1-20002D94A894}" type="presParOf" srcId="{136FE38F-C3AE-4831-9870-514146F78478}" destId="{B6CBC560-E672-4D84-BB6E-EEA3AB73908F}" srcOrd="2" destOrd="0" presId="urn:microsoft.com/office/officeart/2005/8/layout/venn1"/>
    <dgm:cxn modelId="{729FD9BD-DB42-415C-BE3F-FA67082B2121}" type="presParOf" srcId="{136FE38F-C3AE-4831-9870-514146F78478}" destId="{EF8A4954-B06B-43A5-852D-5A3060BAC0B0}" srcOrd="3" destOrd="0" presId="urn:microsoft.com/office/officeart/2005/8/layout/venn1"/>
    <dgm:cxn modelId="{F6676A89-6B2A-48C7-B681-6CC998209AE9}" type="presParOf" srcId="{136FE38F-C3AE-4831-9870-514146F78478}" destId="{80D16897-9167-4623-93D1-37B534B8C378}" srcOrd="4" destOrd="0" presId="urn:microsoft.com/office/officeart/2005/8/layout/venn1"/>
    <dgm:cxn modelId="{9F25253D-EA1E-44A1-8325-7BF233C0711B}" type="presParOf" srcId="{136FE38F-C3AE-4831-9870-514146F78478}" destId="{17730C8B-824A-4619-BB4E-A6AC87B46944}"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58D385-8F72-41A2-8969-20395A5A7116}"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B0633974-3EF3-42C3-A8BE-0B8ADD8DD29D}">
      <dgm:prSet phldrT="[Text]" custT="1"/>
      <dgm:spPr/>
      <dgm:t>
        <a:bodyPr/>
        <a:lstStyle/>
        <a:p>
          <a:r>
            <a:rPr lang="en-US" sz="2800" dirty="0" smtClean="0"/>
            <a:t>Survey</a:t>
          </a:r>
          <a:endParaRPr lang="en-US" sz="2800" dirty="0"/>
        </a:p>
      </dgm:t>
    </dgm:pt>
    <dgm:pt modelId="{D2165B4D-A745-4C1B-ADBA-FDE20F649821}" type="parTrans" cxnId="{F5304B44-BB81-42C8-BD63-35AE8691EA9A}">
      <dgm:prSet/>
      <dgm:spPr/>
      <dgm:t>
        <a:bodyPr/>
        <a:lstStyle/>
        <a:p>
          <a:endParaRPr lang="en-US" sz="6000"/>
        </a:p>
      </dgm:t>
    </dgm:pt>
    <dgm:pt modelId="{CF36B711-DEFE-4192-82AB-D887EC646732}" type="sibTrans" cxnId="{F5304B44-BB81-42C8-BD63-35AE8691EA9A}">
      <dgm:prSet/>
      <dgm:spPr/>
      <dgm:t>
        <a:bodyPr/>
        <a:lstStyle/>
        <a:p>
          <a:endParaRPr lang="en-US" sz="6000"/>
        </a:p>
      </dgm:t>
    </dgm:pt>
    <dgm:pt modelId="{37A9D08B-8D7A-4035-A7BC-BB5C0C031601}">
      <dgm:prSet phldrT="[Text]" custT="1"/>
      <dgm:spPr/>
      <dgm:t>
        <a:bodyPr/>
        <a:lstStyle/>
        <a:p>
          <a:r>
            <a:rPr lang="en-US" sz="1600" dirty="0" smtClean="0"/>
            <a:t>Look at pictures, headings</a:t>
          </a:r>
          <a:endParaRPr lang="en-US" sz="1600" dirty="0"/>
        </a:p>
      </dgm:t>
    </dgm:pt>
    <dgm:pt modelId="{343D322D-244E-4907-8B10-1B41CF923F6D}" type="parTrans" cxnId="{7D3AA2C9-A4A0-4469-A96D-8A421E79127B}">
      <dgm:prSet/>
      <dgm:spPr/>
      <dgm:t>
        <a:bodyPr/>
        <a:lstStyle/>
        <a:p>
          <a:endParaRPr lang="en-US" sz="6000"/>
        </a:p>
      </dgm:t>
    </dgm:pt>
    <dgm:pt modelId="{B2AB4DD6-81B6-420C-9BC5-34247EAB9B5C}" type="sibTrans" cxnId="{7D3AA2C9-A4A0-4469-A96D-8A421E79127B}">
      <dgm:prSet/>
      <dgm:spPr/>
      <dgm:t>
        <a:bodyPr/>
        <a:lstStyle/>
        <a:p>
          <a:endParaRPr lang="en-US" sz="6000"/>
        </a:p>
      </dgm:t>
    </dgm:pt>
    <dgm:pt modelId="{EB5E2716-518B-4B4A-9A21-FF9F89BD18F5}">
      <dgm:prSet phldrT="[Text]" custT="1"/>
      <dgm:spPr/>
      <dgm:t>
        <a:bodyPr/>
        <a:lstStyle/>
        <a:p>
          <a:r>
            <a:rPr lang="en-US" sz="1600" dirty="0" smtClean="0"/>
            <a:t>Read bold words</a:t>
          </a:r>
          <a:endParaRPr lang="en-US" sz="1600" dirty="0"/>
        </a:p>
      </dgm:t>
    </dgm:pt>
    <dgm:pt modelId="{F0754B92-C199-4C57-8F5E-9CB0E8867B58}" type="parTrans" cxnId="{9C9AC8C1-9E6C-4858-B1C0-C232255203D4}">
      <dgm:prSet/>
      <dgm:spPr/>
      <dgm:t>
        <a:bodyPr/>
        <a:lstStyle/>
        <a:p>
          <a:endParaRPr lang="en-US" sz="6000"/>
        </a:p>
      </dgm:t>
    </dgm:pt>
    <dgm:pt modelId="{E28C467A-B554-4CC6-A9C4-178EA39E5004}" type="sibTrans" cxnId="{9C9AC8C1-9E6C-4858-B1C0-C232255203D4}">
      <dgm:prSet/>
      <dgm:spPr/>
      <dgm:t>
        <a:bodyPr/>
        <a:lstStyle/>
        <a:p>
          <a:endParaRPr lang="en-US" sz="6000"/>
        </a:p>
      </dgm:t>
    </dgm:pt>
    <dgm:pt modelId="{9CAB0DA8-A878-45AC-9DF4-6501FF930A68}">
      <dgm:prSet phldrT="[Text]" custT="1"/>
      <dgm:spPr/>
      <dgm:t>
        <a:bodyPr/>
        <a:lstStyle/>
        <a:p>
          <a:r>
            <a:rPr lang="en-US" sz="2800" dirty="0" smtClean="0"/>
            <a:t>Question</a:t>
          </a:r>
          <a:endParaRPr lang="en-US" sz="2800" dirty="0"/>
        </a:p>
      </dgm:t>
    </dgm:pt>
    <dgm:pt modelId="{B33B9A8B-87EB-4521-B8B5-A692D2D786C2}" type="parTrans" cxnId="{930F9FD5-5F24-47AD-80BB-85A54C106B65}">
      <dgm:prSet/>
      <dgm:spPr/>
      <dgm:t>
        <a:bodyPr/>
        <a:lstStyle/>
        <a:p>
          <a:endParaRPr lang="en-US" sz="6000"/>
        </a:p>
      </dgm:t>
    </dgm:pt>
    <dgm:pt modelId="{6E0F11B5-DB0F-4293-960D-2598DEC6FCB3}" type="sibTrans" cxnId="{930F9FD5-5F24-47AD-80BB-85A54C106B65}">
      <dgm:prSet/>
      <dgm:spPr/>
      <dgm:t>
        <a:bodyPr/>
        <a:lstStyle/>
        <a:p>
          <a:endParaRPr lang="en-US" sz="6000"/>
        </a:p>
      </dgm:t>
    </dgm:pt>
    <dgm:pt modelId="{A8FC5CE7-C81B-407F-A6E6-019AB001A838}">
      <dgm:prSet phldrT="[Text]" custT="1"/>
      <dgm:spPr/>
      <dgm:t>
        <a:bodyPr/>
        <a:lstStyle/>
        <a:p>
          <a:r>
            <a:rPr lang="en-US" sz="1600" dirty="0" smtClean="0"/>
            <a:t>What questions will be asked?</a:t>
          </a:r>
          <a:endParaRPr lang="en-US" sz="1600" dirty="0"/>
        </a:p>
      </dgm:t>
    </dgm:pt>
    <dgm:pt modelId="{15C2B719-A54B-45E7-9E29-ECB368E5CD2E}" type="parTrans" cxnId="{96189155-2D09-4180-8788-3A8571D7723E}">
      <dgm:prSet/>
      <dgm:spPr/>
      <dgm:t>
        <a:bodyPr/>
        <a:lstStyle/>
        <a:p>
          <a:endParaRPr lang="en-US" sz="6000"/>
        </a:p>
      </dgm:t>
    </dgm:pt>
    <dgm:pt modelId="{14F6DC65-A737-4814-A046-51F7B3699AB8}" type="sibTrans" cxnId="{96189155-2D09-4180-8788-3A8571D7723E}">
      <dgm:prSet/>
      <dgm:spPr/>
      <dgm:t>
        <a:bodyPr/>
        <a:lstStyle/>
        <a:p>
          <a:endParaRPr lang="en-US" sz="6000"/>
        </a:p>
      </dgm:t>
    </dgm:pt>
    <dgm:pt modelId="{5B71ACDA-D309-4FD5-9625-C90B1D9ECEC0}">
      <dgm:prSet phldrT="[Text]" custT="1"/>
      <dgm:spPr/>
      <dgm:t>
        <a:bodyPr/>
        <a:lstStyle/>
        <a:p>
          <a:r>
            <a:rPr lang="en-US" sz="1600" dirty="0" smtClean="0"/>
            <a:t>Construct questions to ask </a:t>
          </a:r>
          <a:endParaRPr lang="en-US" sz="1600" dirty="0"/>
        </a:p>
      </dgm:t>
    </dgm:pt>
    <dgm:pt modelId="{757F7B5A-56CB-48B0-8200-3FE548312180}" type="parTrans" cxnId="{C54F97E9-FB89-428D-8A50-4FD4F2151E0B}">
      <dgm:prSet/>
      <dgm:spPr/>
      <dgm:t>
        <a:bodyPr/>
        <a:lstStyle/>
        <a:p>
          <a:endParaRPr lang="en-US" sz="6000"/>
        </a:p>
      </dgm:t>
    </dgm:pt>
    <dgm:pt modelId="{67BE5D9F-0347-445B-9EF6-4B1091A618C5}" type="sibTrans" cxnId="{C54F97E9-FB89-428D-8A50-4FD4F2151E0B}">
      <dgm:prSet/>
      <dgm:spPr/>
      <dgm:t>
        <a:bodyPr/>
        <a:lstStyle/>
        <a:p>
          <a:endParaRPr lang="en-US" sz="6000"/>
        </a:p>
      </dgm:t>
    </dgm:pt>
    <dgm:pt modelId="{A567B349-147B-4E38-8878-5C7D54F0E506}">
      <dgm:prSet phldrT="[Text]" custT="1"/>
      <dgm:spPr/>
      <dgm:t>
        <a:bodyPr/>
        <a:lstStyle/>
        <a:p>
          <a:r>
            <a:rPr lang="en-US" sz="2800" dirty="0" smtClean="0"/>
            <a:t>Predictions</a:t>
          </a:r>
          <a:endParaRPr lang="en-US" sz="2800" dirty="0"/>
        </a:p>
      </dgm:t>
    </dgm:pt>
    <dgm:pt modelId="{ADFA4B38-AC32-4579-9A83-D9DED574E4D3}" type="parTrans" cxnId="{E9186866-FDF3-43CD-98EB-D232367119D1}">
      <dgm:prSet/>
      <dgm:spPr/>
      <dgm:t>
        <a:bodyPr/>
        <a:lstStyle/>
        <a:p>
          <a:endParaRPr lang="en-US" sz="6000"/>
        </a:p>
      </dgm:t>
    </dgm:pt>
    <dgm:pt modelId="{8678BAAE-74BE-4B6C-BF7C-22EC46705BAA}" type="sibTrans" cxnId="{E9186866-FDF3-43CD-98EB-D232367119D1}">
      <dgm:prSet/>
      <dgm:spPr/>
      <dgm:t>
        <a:bodyPr/>
        <a:lstStyle/>
        <a:p>
          <a:endParaRPr lang="en-US" sz="6000"/>
        </a:p>
      </dgm:t>
    </dgm:pt>
    <dgm:pt modelId="{59B0FD7F-CD91-4EAA-A8AC-DE51A159A295}">
      <dgm:prSet phldrT="[Text]" custT="1"/>
      <dgm:spPr/>
      <dgm:t>
        <a:bodyPr/>
        <a:lstStyle/>
        <a:p>
          <a:r>
            <a:rPr lang="en-US" sz="1600" dirty="0" smtClean="0"/>
            <a:t>Make predictions</a:t>
          </a:r>
          <a:endParaRPr lang="en-US" sz="1600" dirty="0"/>
        </a:p>
      </dgm:t>
    </dgm:pt>
    <dgm:pt modelId="{A567E7E0-36ED-4987-A19C-DB2F82E03B34}" type="parTrans" cxnId="{8E8133E1-A36E-43A0-A6E5-DC15A853850C}">
      <dgm:prSet/>
      <dgm:spPr/>
      <dgm:t>
        <a:bodyPr/>
        <a:lstStyle/>
        <a:p>
          <a:endParaRPr lang="en-US" sz="6000"/>
        </a:p>
      </dgm:t>
    </dgm:pt>
    <dgm:pt modelId="{8C653FD8-EC5C-45A5-9A5E-DD248B9AE9A4}" type="sibTrans" cxnId="{8E8133E1-A36E-43A0-A6E5-DC15A853850C}">
      <dgm:prSet/>
      <dgm:spPr/>
      <dgm:t>
        <a:bodyPr/>
        <a:lstStyle/>
        <a:p>
          <a:endParaRPr lang="en-US" sz="6000"/>
        </a:p>
      </dgm:t>
    </dgm:pt>
    <dgm:pt modelId="{7EBFACD9-4E99-4C3D-BA67-C963B9F9B188}">
      <dgm:prSet phldrT="[Text]" custT="1"/>
      <dgm:spPr/>
      <dgm:t>
        <a:bodyPr/>
        <a:lstStyle/>
        <a:p>
          <a:r>
            <a:rPr lang="en-US" sz="2800" dirty="0" smtClean="0"/>
            <a:t>Read</a:t>
          </a:r>
          <a:endParaRPr lang="en-US" sz="2800" dirty="0"/>
        </a:p>
      </dgm:t>
    </dgm:pt>
    <dgm:pt modelId="{133ED007-736F-403F-AFC9-FBD449303E32}" type="parTrans" cxnId="{4BB3F981-D6DC-47AF-AEF1-6C9C0FC5EE8D}">
      <dgm:prSet/>
      <dgm:spPr/>
      <dgm:t>
        <a:bodyPr/>
        <a:lstStyle/>
        <a:p>
          <a:endParaRPr lang="en-US" sz="6000"/>
        </a:p>
      </dgm:t>
    </dgm:pt>
    <dgm:pt modelId="{7EE8A997-AC2B-4D30-913D-3DA0C002DC46}" type="sibTrans" cxnId="{4BB3F981-D6DC-47AF-AEF1-6C9C0FC5EE8D}">
      <dgm:prSet/>
      <dgm:spPr/>
      <dgm:t>
        <a:bodyPr/>
        <a:lstStyle/>
        <a:p>
          <a:endParaRPr lang="en-US" sz="6000"/>
        </a:p>
      </dgm:t>
    </dgm:pt>
    <dgm:pt modelId="{D512E5AD-263D-428B-BD1D-D2C69C962E71}">
      <dgm:prSet phldrT="[Text]" custT="1"/>
      <dgm:spPr/>
      <dgm:t>
        <a:bodyPr/>
        <a:lstStyle/>
        <a:p>
          <a:r>
            <a:rPr lang="en-US" sz="1600" dirty="0" smtClean="0"/>
            <a:t>Read alone or with others</a:t>
          </a:r>
          <a:endParaRPr lang="en-US" sz="1600" dirty="0"/>
        </a:p>
      </dgm:t>
    </dgm:pt>
    <dgm:pt modelId="{C3A1387D-E558-4048-8EB6-67015E22DD95}" type="parTrans" cxnId="{65E1D742-5AB2-4D09-A18D-92E25B0BA65D}">
      <dgm:prSet/>
      <dgm:spPr/>
      <dgm:t>
        <a:bodyPr/>
        <a:lstStyle/>
        <a:p>
          <a:endParaRPr lang="en-US" sz="6000"/>
        </a:p>
      </dgm:t>
    </dgm:pt>
    <dgm:pt modelId="{15301002-8FB6-449A-ADD8-310304BCC303}" type="sibTrans" cxnId="{65E1D742-5AB2-4D09-A18D-92E25B0BA65D}">
      <dgm:prSet/>
      <dgm:spPr/>
      <dgm:t>
        <a:bodyPr/>
        <a:lstStyle/>
        <a:p>
          <a:endParaRPr lang="en-US" sz="6000"/>
        </a:p>
      </dgm:t>
    </dgm:pt>
    <dgm:pt modelId="{C650D12F-2E18-40C4-9F18-0E77706CBB26}">
      <dgm:prSet phldrT="[Text]" custT="1"/>
      <dgm:spPr/>
      <dgm:t>
        <a:bodyPr/>
        <a:lstStyle/>
        <a:p>
          <a:r>
            <a:rPr lang="en-US" sz="2800" dirty="0" smtClean="0"/>
            <a:t>Respond</a:t>
          </a:r>
          <a:endParaRPr lang="en-US" sz="2800" dirty="0"/>
        </a:p>
      </dgm:t>
    </dgm:pt>
    <dgm:pt modelId="{67777845-5918-4ACC-9587-1151B2D7BF42}" type="parTrans" cxnId="{E89F5F04-6A4B-4FDA-B854-5933FCAF3621}">
      <dgm:prSet/>
      <dgm:spPr/>
      <dgm:t>
        <a:bodyPr/>
        <a:lstStyle/>
        <a:p>
          <a:endParaRPr lang="en-US" sz="6000"/>
        </a:p>
      </dgm:t>
    </dgm:pt>
    <dgm:pt modelId="{BFCF911F-0699-4A61-A6F1-B62A49DD918B}" type="sibTrans" cxnId="{E89F5F04-6A4B-4FDA-B854-5933FCAF3621}">
      <dgm:prSet/>
      <dgm:spPr/>
      <dgm:t>
        <a:bodyPr/>
        <a:lstStyle/>
        <a:p>
          <a:endParaRPr lang="en-US" sz="6000"/>
        </a:p>
      </dgm:t>
    </dgm:pt>
    <dgm:pt modelId="{726B4A6B-B43B-40A6-B8E3-E1C470E39A3A}">
      <dgm:prSet phldrT="[Text]" custT="1"/>
      <dgm:spPr/>
      <dgm:t>
        <a:bodyPr/>
        <a:lstStyle/>
        <a:p>
          <a:r>
            <a:rPr lang="en-US" sz="2800" dirty="0" smtClean="0"/>
            <a:t>Summarize</a:t>
          </a:r>
          <a:endParaRPr lang="en-US" sz="2800" dirty="0"/>
        </a:p>
      </dgm:t>
    </dgm:pt>
    <dgm:pt modelId="{4E41C030-CD98-4090-B582-E882FC6E0133}" type="parTrans" cxnId="{C621F76D-6947-4C44-8D84-B8B43EAC93B1}">
      <dgm:prSet/>
      <dgm:spPr/>
      <dgm:t>
        <a:bodyPr/>
        <a:lstStyle/>
        <a:p>
          <a:endParaRPr lang="en-US" sz="6000"/>
        </a:p>
      </dgm:t>
    </dgm:pt>
    <dgm:pt modelId="{525C045A-9021-44F7-A060-BC5521182E77}" type="sibTrans" cxnId="{C621F76D-6947-4C44-8D84-B8B43EAC93B1}">
      <dgm:prSet/>
      <dgm:spPr/>
      <dgm:t>
        <a:bodyPr/>
        <a:lstStyle/>
        <a:p>
          <a:endParaRPr lang="en-US" sz="6000"/>
        </a:p>
      </dgm:t>
    </dgm:pt>
    <dgm:pt modelId="{A334E158-3149-4B9C-90D7-7456AF71ACDF}">
      <dgm:prSet phldrT="[Text]" custT="1"/>
      <dgm:spPr/>
      <dgm:t>
        <a:bodyPr/>
        <a:lstStyle/>
        <a:p>
          <a:r>
            <a:rPr lang="en-US" sz="1600" dirty="0" smtClean="0"/>
            <a:t>Which questions were answered?</a:t>
          </a:r>
          <a:endParaRPr lang="en-US" sz="1600" dirty="0"/>
        </a:p>
      </dgm:t>
    </dgm:pt>
    <dgm:pt modelId="{C5D3A4E9-6721-444F-92A6-F74D7AC05052}" type="parTrans" cxnId="{CCF9389E-F6BA-43B6-A6B1-EF6D8792DD02}">
      <dgm:prSet/>
      <dgm:spPr/>
      <dgm:t>
        <a:bodyPr/>
        <a:lstStyle/>
        <a:p>
          <a:endParaRPr lang="en-US" sz="6000"/>
        </a:p>
      </dgm:t>
    </dgm:pt>
    <dgm:pt modelId="{6971DD75-FD53-4EB7-B1BC-1972B4E72B27}" type="sibTrans" cxnId="{CCF9389E-F6BA-43B6-A6B1-EF6D8792DD02}">
      <dgm:prSet/>
      <dgm:spPr/>
      <dgm:t>
        <a:bodyPr/>
        <a:lstStyle/>
        <a:p>
          <a:endParaRPr lang="en-US" sz="6000"/>
        </a:p>
      </dgm:t>
    </dgm:pt>
    <dgm:pt modelId="{ACEE79BA-8CAD-4575-927E-797139FFD417}">
      <dgm:prSet phldrT="[Text]" custT="1"/>
      <dgm:spPr/>
      <dgm:t>
        <a:bodyPr/>
        <a:lstStyle/>
        <a:p>
          <a:r>
            <a:rPr lang="en-US" sz="1600" dirty="0" smtClean="0"/>
            <a:t>What did we learn?</a:t>
          </a:r>
        </a:p>
      </dgm:t>
    </dgm:pt>
    <dgm:pt modelId="{6D7C0008-7BC1-4CBC-8E7D-BFC3AFF24915}" type="parTrans" cxnId="{40B3E6BF-671B-4F95-A6DA-8B502FC0243B}">
      <dgm:prSet/>
      <dgm:spPr/>
      <dgm:t>
        <a:bodyPr/>
        <a:lstStyle/>
        <a:p>
          <a:endParaRPr lang="en-US" sz="6000"/>
        </a:p>
      </dgm:t>
    </dgm:pt>
    <dgm:pt modelId="{33AAFDCE-B542-4680-969D-66ABAE93EC08}" type="sibTrans" cxnId="{40B3E6BF-671B-4F95-A6DA-8B502FC0243B}">
      <dgm:prSet/>
      <dgm:spPr/>
      <dgm:t>
        <a:bodyPr/>
        <a:lstStyle/>
        <a:p>
          <a:endParaRPr lang="en-US" sz="6000"/>
        </a:p>
      </dgm:t>
    </dgm:pt>
    <dgm:pt modelId="{BE2EB0AD-BE50-4CF7-91B9-87C035185EC5}" type="pres">
      <dgm:prSet presAssocID="{7F58D385-8F72-41A2-8969-20395A5A7116}" presName="Name0" presStyleCnt="0">
        <dgm:presLayoutVars>
          <dgm:dir/>
          <dgm:animLvl val="lvl"/>
          <dgm:resizeHandles val="exact"/>
        </dgm:presLayoutVars>
      </dgm:prSet>
      <dgm:spPr/>
      <dgm:t>
        <a:bodyPr/>
        <a:lstStyle/>
        <a:p>
          <a:endParaRPr lang="en-US"/>
        </a:p>
      </dgm:t>
    </dgm:pt>
    <dgm:pt modelId="{7CCB25A5-AF45-4DAB-AF4F-FCDF9D074F20}" type="pres">
      <dgm:prSet presAssocID="{726B4A6B-B43B-40A6-B8E3-E1C470E39A3A}" presName="boxAndChildren" presStyleCnt="0"/>
      <dgm:spPr/>
    </dgm:pt>
    <dgm:pt modelId="{2E13187B-FF10-4E89-BA04-725CB025271E}" type="pres">
      <dgm:prSet presAssocID="{726B4A6B-B43B-40A6-B8E3-E1C470E39A3A}" presName="parentTextBox" presStyleLbl="node1" presStyleIdx="0" presStyleCnt="6"/>
      <dgm:spPr/>
      <dgm:t>
        <a:bodyPr/>
        <a:lstStyle/>
        <a:p>
          <a:endParaRPr lang="en-US"/>
        </a:p>
      </dgm:t>
    </dgm:pt>
    <dgm:pt modelId="{E3AFDF4A-ECE7-4EE9-8CA6-0FCE7052637A}" type="pres">
      <dgm:prSet presAssocID="{726B4A6B-B43B-40A6-B8E3-E1C470E39A3A}" presName="entireBox" presStyleLbl="node1" presStyleIdx="0" presStyleCnt="6"/>
      <dgm:spPr/>
      <dgm:t>
        <a:bodyPr/>
        <a:lstStyle/>
        <a:p>
          <a:endParaRPr lang="en-US"/>
        </a:p>
      </dgm:t>
    </dgm:pt>
    <dgm:pt modelId="{7D3EF816-E4BE-488A-A407-FF78FC4785D4}" type="pres">
      <dgm:prSet presAssocID="{726B4A6B-B43B-40A6-B8E3-E1C470E39A3A}" presName="descendantBox" presStyleCnt="0"/>
      <dgm:spPr/>
    </dgm:pt>
    <dgm:pt modelId="{42AC6F80-B716-4751-8717-F38CF49572C1}" type="pres">
      <dgm:prSet presAssocID="{ACEE79BA-8CAD-4575-927E-797139FFD417}" presName="childTextBox" presStyleLbl="fgAccFollowNode1" presStyleIdx="0" presStyleCnt="8">
        <dgm:presLayoutVars>
          <dgm:bulletEnabled val="1"/>
        </dgm:presLayoutVars>
      </dgm:prSet>
      <dgm:spPr/>
      <dgm:t>
        <a:bodyPr/>
        <a:lstStyle/>
        <a:p>
          <a:endParaRPr lang="en-US"/>
        </a:p>
      </dgm:t>
    </dgm:pt>
    <dgm:pt modelId="{05BEBB2D-80F4-4B21-B6F2-7ED20DA59045}" type="pres">
      <dgm:prSet presAssocID="{BFCF911F-0699-4A61-A6F1-B62A49DD918B}" presName="sp" presStyleCnt="0"/>
      <dgm:spPr/>
    </dgm:pt>
    <dgm:pt modelId="{6D223F16-65EE-4DE0-8F1F-0F6D0BE86014}" type="pres">
      <dgm:prSet presAssocID="{C650D12F-2E18-40C4-9F18-0E77706CBB26}" presName="arrowAndChildren" presStyleCnt="0"/>
      <dgm:spPr/>
    </dgm:pt>
    <dgm:pt modelId="{D7F8FBA7-D60D-466B-A2F1-53C32ACA68CA}" type="pres">
      <dgm:prSet presAssocID="{C650D12F-2E18-40C4-9F18-0E77706CBB26}" presName="parentTextArrow" presStyleLbl="node1" presStyleIdx="0" presStyleCnt="6"/>
      <dgm:spPr/>
      <dgm:t>
        <a:bodyPr/>
        <a:lstStyle/>
        <a:p>
          <a:endParaRPr lang="en-US"/>
        </a:p>
      </dgm:t>
    </dgm:pt>
    <dgm:pt modelId="{72C4D274-A611-4D28-A9D5-DDF3D4C3CA65}" type="pres">
      <dgm:prSet presAssocID="{C650D12F-2E18-40C4-9F18-0E77706CBB26}" presName="arrow" presStyleLbl="node1" presStyleIdx="1" presStyleCnt="6"/>
      <dgm:spPr/>
      <dgm:t>
        <a:bodyPr/>
        <a:lstStyle/>
        <a:p>
          <a:endParaRPr lang="en-US"/>
        </a:p>
      </dgm:t>
    </dgm:pt>
    <dgm:pt modelId="{79513630-0279-439B-83D9-577FC245B0CF}" type="pres">
      <dgm:prSet presAssocID="{C650D12F-2E18-40C4-9F18-0E77706CBB26}" presName="descendantArrow" presStyleCnt="0"/>
      <dgm:spPr/>
    </dgm:pt>
    <dgm:pt modelId="{CCD008B6-DAD9-4A39-B79D-9688E22D9D1B}" type="pres">
      <dgm:prSet presAssocID="{A334E158-3149-4B9C-90D7-7456AF71ACDF}" presName="childTextArrow" presStyleLbl="fgAccFollowNode1" presStyleIdx="1" presStyleCnt="8">
        <dgm:presLayoutVars>
          <dgm:bulletEnabled val="1"/>
        </dgm:presLayoutVars>
      </dgm:prSet>
      <dgm:spPr/>
      <dgm:t>
        <a:bodyPr/>
        <a:lstStyle/>
        <a:p>
          <a:endParaRPr lang="en-US"/>
        </a:p>
      </dgm:t>
    </dgm:pt>
    <dgm:pt modelId="{BB1BF3EA-E457-4505-B9DE-E7AB089BA183}" type="pres">
      <dgm:prSet presAssocID="{7EE8A997-AC2B-4D30-913D-3DA0C002DC46}" presName="sp" presStyleCnt="0"/>
      <dgm:spPr/>
    </dgm:pt>
    <dgm:pt modelId="{7E3F4762-287E-48E6-B18E-16B8D7164459}" type="pres">
      <dgm:prSet presAssocID="{7EBFACD9-4E99-4C3D-BA67-C963B9F9B188}" presName="arrowAndChildren" presStyleCnt="0"/>
      <dgm:spPr/>
    </dgm:pt>
    <dgm:pt modelId="{698D7528-0169-4DE5-BD67-189E896C7EB0}" type="pres">
      <dgm:prSet presAssocID="{7EBFACD9-4E99-4C3D-BA67-C963B9F9B188}" presName="parentTextArrow" presStyleLbl="node1" presStyleIdx="1" presStyleCnt="6"/>
      <dgm:spPr/>
      <dgm:t>
        <a:bodyPr/>
        <a:lstStyle/>
        <a:p>
          <a:endParaRPr lang="en-US"/>
        </a:p>
      </dgm:t>
    </dgm:pt>
    <dgm:pt modelId="{239F85F6-14B7-4876-8080-29070550E270}" type="pres">
      <dgm:prSet presAssocID="{7EBFACD9-4E99-4C3D-BA67-C963B9F9B188}" presName="arrow" presStyleLbl="node1" presStyleIdx="2" presStyleCnt="6"/>
      <dgm:spPr/>
      <dgm:t>
        <a:bodyPr/>
        <a:lstStyle/>
        <a:p>
          <a:endParaRPr lang="en-US"/>
        </a:p>
      </dgm:t>
    </dgm:pt>
    <dgm:pt modelId="{C2571465-2549-4497-AB3D-A924A1C73D07}" type="pres">
      <dgm:prSet presAssocID="{7EBFACD9-4E99-4C3D-BA67-C963B9F9B188}" presName="descendantArrow" presStyleCnt="0"/>
      <dgm:spPr/>
    </dgm:pt>
    <dgm:pt modelId="{EE840D54-09E2-49D3-B2AF-3A126476F63F}" type="pres">
      <dgm:prSet presAssocID="{D512E5AD-263D-428B-BD1D-D2C69C962E71}" presName="childTextArrow" presStyleLbl="fgAccFollowNode1" presStyleIdx="2" presStyleCnt="8">
        <dgm:presLayoutVars>
          <dgm:bulletEnabled val="1"/>
        </dgm:presLayoutVars>
      </dgm:prSet>
      <dgm:spPr/>
      <dgm:t>
        <a:bodyPr/>
        <a:lstStyle/>
        <a:p>
          <a:endParaRPr lang="en-US"/>
        </a:p>
      </dgm:t>
    </dgm:pt>
    <dgm:pt modelId="{655E683C-1AAA-41EE-8265-3A5B65647645}" type="pres">
      <dgm:prSet presAssocID="{8678BAAE-74BE-4B6C-BF7C-22EC46705BAA}" presName="sp" presStyleCnt="0"/>
      <dgm:spPr/>
    </dgm:pt>
    <dgm:pt modelId="{0C695E4F-6241-4B58-B81A-59F709F961B3}" type="pres">
      <dgm:prSet presAssocID="{A567B349-147B-4E38-8878-5C7D54F0E506}" presName="arrowAndChildren" presStyleCnt="0"/>
      <dgm:spPr/>
    </dgm:pt>
    <dgm:pt modelId="{29128860-ACD5-4AB0-8415-0A569D8EC98A}" type="pres">
      <dgm:prSet presAssocID="{A567B349-147B-4E38-8878-5C7D54F0E506}" presName="parentTextArrow" presStyleLbl="node1" presStyleIdx="2" presStyleCnt="6"/>
      <dgm:spPr/>
      <dgm:t>
        <a:bodyPr/>
        <a:lstStyle/>
        <a:p>
          <a:endParaRPr lang="en-US"/>
        </a:p>
      </dgm:t>
    </dgm:pt>
    <dgm:pt modelId="{764C54BA-89E1-40EB-9F88-FC84A09B6199}" type="pres">
      <dgm:prSet presAssocID="{A567B349-147B-4E38-8878-5C7D54F0E506}" presName="arrow" presStyleLbl="node1" presStyleIdx="3" presStyleCnt="6"/>
      <dgm:spPr/>
      <dgm:t>
        <a:bodyPr/>
        <a:lstStyle/>
        <a:p>
          <a:endParaRPr lang="en-US"/>
        </a:p>
      </dgm:t>
    </dgm:pt>
    <dgm:pt modelId="{DCB4E00D-508B-48DC-AD98-0F5910EB64EF}" type="pres">
      <dgm:prSet presAssocID="{A567B349-147B-4E38-8878-5C7D54F0E506}" presName="descendantArrow" presStyleCnt="0"/>
      <dgm:spPr/>
    </dgm:pt>
    <dgm:pt modelId="{9E020F1F-CCA2-455D-894D-2AD5F0B617E3}" type="pres">
      <dgm:prSet presAssocID="{59B0FD7F-CD91-4EAA-A8AC-DE51A159A295}" presName="childTextArrow" presStyleLbl="fgAccFollowNode1" presStyleIdx="3" presStyleCnt="8">
        <dgm:presLayoutVars>
          <dgm:bulletEnabled val="1"/>
        </dgm:presLayoutVars>
      </dgm:prSet>
      <dgm:spPr/>
      <dgm:t>
        <a:bodyPr/>
        <a:lstStyle/>
        <a:p>
          <a:endParaRPr lang="en-US"/>
        </a:p>
      </dgm:t>
    </dgm:pt>
    <dgm:pt modelId="{55FE1412-EC43-405B-9F95-584D7E413F11}" type="pres">
      <dgm:prSet presAssocID="{6E0F11B5-DB0F-4293-960D-2598DEC6FCB3}" presName="sp" presStyleCnt="0"/>
      <dgm:spPr/>
    </dgm:pt>
    <dgm:pt modelId="{42B5F78B-7F50-45BD-885F-0D1D780E18AA}" type="pres">
      <dgm:prSet presAssocID="{9CAB0DA8-A878-45AC-9DF4-6501FF930A68}" presName="arrowAndChildren" presStyleCnt="0"/>
      <dgm:spPr/>
    </dgm:pt>
    <dgm:pt modelId="{A2B17475-2D57-435D-B231-3371F5A4A1BF}" type="pres">
      <dgm:prSet presAssocID="{9CAB0DA8-A878-45AC-9DF4-6501FF930A68}" presName="parentTextArrow" presStyleLbl="node1" presStyleIdx="3" presStyleCnt="6"/>
      <dgm:spPr/>
      <dgm:t>
        <a:bodyPr/>
        <a:lstStyle/>
        <a:p>
          <a:endParaRPr lang="en-US"/>
        </a:p>
      </dgm:t>
    </dgm:pt>
    <dgm:pt modelId="{CEE9676F-3F47-445F-B303-12E982F8F834}" type="pres">
      <dgm:prSet presAssocID="{9CAB0DA8-A878-45AC-9DF4-6501FF930A68}" presName="arrow" presStyleLbl="node1" presStyleIdx="4" presStyleCnt="6"/>
      <dgm:spPr/>
      <dgm:t>
        <a:bodyPr/>
        <a:lstStyle/>
        <a:p>
          <a:endParaRPr lang="en-US"/>
        </a:p>
      </dgm:t>
    </dgm:pt>
    <dgm:pt modelId="{57683B12-DEEB-4D3D-BDFB-A39768097809}" type="pres">
      <dgm:prSet presAssocID="{9CAB0DA8-A878-45AC-9DF4-6501FF930A68}" presName="descendantArrow" presStyleCnt="0"/>
      <dgm:spPr/>
    </dgm:pt>
    <dgm:pt modelId="{4F433A4F-0700-4F88-9F4F-D21C3AEB6D7F}" type="pres">
      <dgm:prSet presAssocID="{A8FC5CE7-C81B-407F-A6E6-019AB001A838}" presName="childTextArrow" presStyleLbl="fgAccFollowNode1" presStyleIdx="4" presStyleCnt="8">
        <dgm:presLayoutVars>
          <dgm:bulletEnabled val="1"/>
        </dgm:presLayoutVars>
      </dgm:prSet>
      <dgm:spPr/>
      <dgm:t>
        <a:bodyPr/>
        <a:lstStyle/>
        <a:p>
          <a:endParaRPr lang="en-US"/>
        </a:p>
      </dgm:t>
    </dgm:pt>
    <dgm:pt modelId="{14465B12-79E4-4930-A197-77788E7C5672}" type="pres">
      <dgm:prSet presAssocID="{5B71ACDA-D309-4FD5-9625-C90B1D9ECEC0}" presName="childTextArrow" presStyleLbl="fgAccFollowNode1" presStyleIdx="5" presStyleCnt="8">
        <dgm:presLayoutVars>
          <dgm:bulletEnabled val="1"/>
        </dgm:presLayoutVars>
      </dgm:prSet>
      <dgm:spPr/>
      <dgm:t>
        <a:bodyPr/>
        <a:lstStyle/>
        <a:p>
          <a:endParaRPr lang="en-US"/>
        </a:p>
      </dgm:t>
    </dgm:pt>
    <dgm:pt modelId="{7855D8F5-3705-4123-A7B4-B61E3E1C1355}" type="pres">
      <dgm:prSet presAssocID="{CF36B711-DEFE-4192-82AB-D887EC646732}" presName="sp" presStyleCnt="0"/>
      <dgm:spPr/>
    </dgm:pt>
    <dgm:pt modelId="{B5E50E51-2AA6-4B30-8C46-19FD3C622089}" type="pres">
      <dgm:prSet presAssocID="{B0633974-3EF3-42C3-A8BE-0B8ADD8DD29D}" presName="arrowAndChildren" presStyleCnt="0"/>
      <dgm:spPr/>
    </dgm:pt>
    <dgm:pt modelId="{AA81CC3E-C1F4-49CA-85DF-ADF6223E7778}" type="pres">
      <dgm:prSet presAssocID="{B0633974-3EF3-42C3-A8BE-0B8ADD8DD29D}" presName="parentTextArrow" presStyleLbl="node1" presStyleIdx="4" presStyleCnt="6"/>
      <dgm:spPr/>
      <dgm:t>
        <a:bodyPr/>
        <a:lstStyle/>
        <a:p>
          <a:endParaRPr lang="en-US"/>
        </a:p>
      </dgm:t>
    </dgm:pt>
    <dgm:pt modelId="{710F65A3-4497-425C-B6C8-14AE68F7EB83}" type="pres">
      <dgm:prSet presAssocID="{B0633974-3EF3-42C3-A8BE-0B8ADD8DD29D}" presName="arrow" presStyleLbl="node1" presStyleIdx="5" presStyleCnt="6" custLinFactNeighborX="16250" custLinFactNeighborY="-1691"/>
      <dgm:spPr/>
      <dgm:t>
        <a:bodyPr/>
        <a:lstStyle/>
        <a:p>
          <a:endParaRPr lang="en-US"/>
        </a:p>
      </dgm:t>
    </dgm:pt>
    <dgm:pt modelId="{9F2FD43D-1418-4765-9B00-0D80B737A266}" type="pres">
      <dgm:prSet presAssocID="{B0633974-3EF3-42C3-A8BE-0B8ADD8DD29D}" presName="descendantArrow" presStyleCnt="0"/>
      <dgm:spPr/>
    </dgm:pt>
    <dgm:pt modelId="{11F3188C-30E2-4F6D-A802-129C083B23D1}" type="pres">
      <dgm:prSet presAssocID="{37A9D08B-8D7A-4035-A7BC-BB5C0C031601}" presName="childTextArrow" presStyleLbl="fgAccFollowNode1" presStyleIdx="6" presStyleCnt="8">
        <dgm:presLayoutVars>
          <dgm:bulletEnabled val="1"/>
        </dgm:presLayoutVars>
      </dgm:prSet>
      <dgm:spPr/>
      <dgm:t>
        <a:bodyPr/>
        <a:lstStyle/>
        <a:p>
          <a:endParaRPr lang="en-US"/>
        </a:p>
      </dgm:t>
    </dgm:pt>
    <dgm:pt modelId="{3FB4ABB5-82D1-46AF-8EE4-E15960AA2466}" type="pres">
      <dgm:prSet presAssocID="{EB5E2716-518B-4B4A-9A21-FF9F89BD18F5}" presName="childTextArrow" presStyleLbl="fgAccFollowNode1" presStyleIdx="7" presStyleCnt="8">
        <dgm:presLayoutVars>
          <dgm:bulletEnabled val="1"/>
        </dgm:presLayoutVars>
      </dgm:prSet>
      <dgm:spPr/>
      <dgm:t>
        <a:bodyPr/>
        <a:lstStyle/>
        <a:p>
          <a:endParaRPr lang="en-US"/>
        </a:p>
      </dgm:t>
    </dgm:pt>
  </dgm:ptLst>
  <dgm:cxnLst>
    <dgm:cxn modelId="{E89F5F04-6A4B-4FDA-B854-5933FCAF3621}" srcId="{7F58D385-8F72-41A2-8969-20395A5A7116}" destId="{C650D12F-2E18-40C4-9F18-0E77706CBB26}" srcOrd="4" destOrd="0" parTransId="{67777845-5918-4ACC-9587-1151B2D7BF42}" sibTransId="{BFCF911F-0699-4A61-A6F1-B62A49DD918B}"/>
    <dgm:cxn modelId="{7D3AA2C9-A4A0-4469-A96D-8A421E79127B}" srcId="{B0633974-3EF3-42C3-A8BE-0B8ADD8DD29D}" destId="{37A9D08B-8D7A-4035-A7BC-BB5C0C031601}" srcOrd="0" destOrd="0" parTransId="{343D322D-244E-4907-8B10-1B41CF923F6D}" sibTransId="{B2AB4DD6-81B6-420C-9BC5-34247EAB9B5C}"/>
    <dgm:cxn modelId="{96189155-2D09-4180-8788-3A8571D7723E}" srcId="{9CAB0DA8-A878-45AC-9DF4-6501FF930A68}" destId="{A8FC5CE7-C81B-407F-A6E6-019AB001A838}" srcOrd="0" destOrd="0" parTransId="{15C2B719-A54B-45E7-9E29-ECB368E5CD2E}" sibTransId="{14F6DC65-A737-4814-A046-51F7B3699AB8}"/>
    <dgm:cxn modelId="{930F9FD5-5F24-47AD-80BB-85A54C106B65}" srcId="{7F58D385-8F72-41A2-8969-20395A5A7116}" destId="{9CAB0DA8-A878-45AC-9DF4-6501FF930A68}" srcOrd="1" destOrd="0" parTransId="{B33B9A8B-87EB-4521-B8B5-A692D2D786C2}" sibTransId="{6E0F11B5-DB0F-4293-960D-2598DEC6FCB3}"/>
    <dgm:cxn modelId="{77B48B12-CD70-4A25-82C8-8C01830CD1A2}" type="presOf" srcId="{7EBFACD9-4E99-4C3D-BA67-C963B9F9B188}" destId="{239F85F6-14B7-4876-8080-29070550E270}" srcOrd="1" destOrd="0" presId="urn:microsoft.com/office/officeart/2005/8/layout/process4"/>
    <dgm:cxn modelId="{D06F0EE9-29EB-46E9-B794-82F6FDA32D13}" type="presOf" srcId="{A567B349-147B-4E38-8878-5C7D54F0E506}" destId="{29128860-ACD5-4AB0-8415-0A569D8EC98A}" srcOrd="0" destOrd="0" presId="urn:microsoft.com/office/officeart/2005/8/layout/process4"/>
    <dgm:cxn modelId="{F5304B44-BB81-42C8-BD63-35AE8691EA9A}" srcId="{7F58D385-8F72-41A2-8969-20395A5A7116}" destId="{B0633974-3EF3-42C3-A8BE-0B8ADD8DD29D}" srcOrd="0" destOrd="0" parTransId="{D2165B4D-A745-4C1B-ADBA-FDE20F649821}" sibTransId="{CF36B711-DEFE-4192-82AB-D887EC646732}"/>
    <dgm:cxn modelId="{C2D8D987-CBBA-47BF-95E7-93D72DBF1BA8}" type="presOf" srcId="{A567B349-147B-4E38-8878-5C7D54F0E506}" destId="{764C54BA-89E1-40EB-9F88-FC84A09B6199}" srcOrd="1" destOrd="0" presId="urn:microsoft.com/office/officeart/2005/8/layout/process4"/>
    <dgm:cxn modelId="{8E8133E1-A36E-43A0-A6E5-DC15A853850C}" srcId="{A567B349-147B-4E38-8878-5C7D54F0E506}" destId="{59B0FD7F-CD91-4EAA-A8AC-DE51A159A295}" srcOrd="0" destOrd="0" parTransId="{A567E7E0-36ED-4987-A19C-DB2F82E03B34}" sibTransId="{8C653FD8-EC5C-45A5-9A5E-DD248B9AE9A4}"/>
    <dgm:cxn modelId="{E9186866-FDF3-43CD-98EB-D232367119D1}" srcId="{7F58D385-8F72-41A2-8969-20395A5A7116}" destId="{A567B349-147B-4E38-8878-5C7D54F0E506}" srcOrd="2" destOrd="0" parTransId="{ADFA4B38-AC32-4579-9A83-D9DED574E4D3}" sibTransId="{8678BAAE-74BE-4B6C-BF7C-22EC46705BAA}"/>
    <dgm:cxn modelId="{9C9AC8C1-9E6C-4858-B1C0-C232255203D4}" srcId="{B0633974-3EF3-42C3-A8BE-0B8ADD8DD29D}" destId="{EB5E2716-518B-4B4A-9A21-FF9F89BD18F5}" srcOrd="1" destOrd="0" parTransId="{F0754B92-C199-4C57-8F5E-9CB0E8867B58}" sibTransId="{E28C467A-B554-4CC6-A9C4-178EA39E5004}"/>
    <dgm:cxn modelId="{1A41162B-264A-420E-A2FA-9C3000149875}" type="presOf" srcId="{726B4A6B-B43B-40A6-B8E3-E1C470E39A3A}" destId="{2E13187B-FF10-4E89-BA04-725CB025271E}" srcOrd="0" destOrd="0" presId="urn:microsoft.com/office/officeart/2005/8/layout/process4"/>
    <dgm:cxn modelId="{CCF9389E-F6BA-43B6-A6B1-EF6D8792DD02}" srcId="{C650D12F-2E18-40C4-9F18-0E77706CBB26}" destId="{A334E158-3149-4B9C-90D7-7456AF71ACDF}" srcOrd="0" destOrd="0" parTransId="{C5D3A4E9-6721-444F-92A6-F74D7AC05052}" sibTransId="{6971DD75-FD53-4EB7-B1BC-1972B4E72B27}"/>
    <dgm:cxn modelId="{42CFAE24-DB15-48EE-B9E7-CAC2D1D64899}" type="presOf" srcId="{9CAB0DA8-A878-45AC-9DF4-6501FF930A68}" destId="{A2B17475-2D57-435D-B231-3371F5A4A1BF}" srcOrd="0" destOrd="0" presId="urn:microsoft.com/office/officeart/2005/8/layout/process4"/>
    <dgm:cxn modelId="{40B3E6BF-671B-4F95-A6DA-8B502FC0243B}" srcId="{726B4A6B-B43B-40A6-B8E3-E1C470E39A3A}" destId="{ACEE79BA-8CAD-4575-927E-797139FFD417}" srcOrd="0" destOrd="0" parTransId="{6D7C0008-7BC1-4CBC-8E7D-BFC3AFF24915}" sibTransId="{33AAFDCE-B542-4680-969D-66ABAE93EC08}"/>
    <dgm:cxn modelId="{7462DD8C-F38F-4253-9695-6A67AC54DBB0}" type="presOf" srcId="{9CAB0DA8-A878-45AC-9DF4-6501FF930A68}" destId="{CEE9676F-3F47-445F-B303-12E982F8F834}" srcOrd="1" destOrd="0" presId="urn:microsoft.com/office/officeart/2005/8/layout/process4"/>
    <dgm:cxn modelId="{C621F76D-6947-4C44-8D84-B8B43EAC93B1}" srcId="{7F58D385-8F72-41A2-8969-20395A5A7116}" destId="{726B4A6B-B43B-40A6-B8E3-E1C470E39A3A}" srcOrd="5" destOrd="0" parTransId="{4E41C030-CD98-4090-B582-E882FC6E0133}" sibTransId="{525C045A-9021-44F7-A060-BC5521182E77}"/>
    <dgm:cxn modelId="{38328EFD-60AC-4D87-B2C5-9F8CBBCDDA2F}" type="presOf" srcId="{7F58D385-8F72-41A2-8969-20395A5A7116}" destId="{BE2EB0AD-BE50-4CF7-91B9-87C035185EC5}" srcOrd="0" destOrd="0" presId="urn:microsoft.com/office/officeart/2005/8/layout/process4"/>
    <dgm:cxn modelId="{9E91DA9C-8273-485B-AD0A-02B27E0EB939}" type="presOf" srcId="{7EBFACD9-4E99-4C3D-BA67-C963B9F9B188}" destId="{698D7528-0169-4DE5-BD67-189E896C7EB0}" srcOrd="0" destOrd="0" presId="urn:microsoft.com/office/officeart/2005/8/layout/process4"/>
    <dgm:cxn modelId="{A41719DC-639A-4E30-A692-102BC89AFDF9}" type="presOf" srcId="{37A9D08B-8D7A-4035-A7BC-BB5C0C031601}" destId="{11F3188C-30E2-4F6D-A802-129C083B23D1}" srcOrd="0" destOrd="0" presId="urn:microsoft.com/office/officeart/2005/8/layout/process4"/>
    <dgm:cxn modelId="{0EE676B3-05FC-4416-B397-B6EBCB1696C9}" type="presOf" srcId="{726B4A6B-B43B-40A6-B8E3-E1C470E39A3A}" destId="{E3AFDF4A-ECE7-4EE9-8CA6-0FCE7052637A}" srcOrd="1" destOrd="0" presId="urn:microsoft.com/office/officeart/2005/8/layout/process4"/>
    <dgm:cxn modelId="{8B34F857-3D0E-4765-A841-93B95C40B68F}" type="presOf" srcId="{B0633974-3EF3-42C3-A8BE-0B8ADD8DD29D}" destId="{710F65A3-4497-425C-B6C8-14AE68F7EB83}" srcOrd="1" destOrd="0" presId="urn:microsoft.com/office/officeart/2005/8/layout/process4"/>
    <dgm:cxn modelId="{C0BA77A7-E8BB-48B4-8F17-728AC9BACD8A}" type="presOf" srcId="{A8FC5CE7-C81B-407F-A6E6-019AB001A838}" destId="{4F433A4F-0700-4F88-9F4F-D21C3AEB6D7F}" srcOrd="0" destOrd="0" presId="urn:microsoft.com/office/officeart/2005/8/layout/process4"/>
    <dgm:cxn modelId="{C715A059-5867-4CCC-A110-67B290CB43CD}" type="presOf" srcId="{C650D12F-2E18-40C4-9F18-0E77706CBB26}" destId="{D7F8FBA7-D60D-466B-A2F1-53C32ACA68CA}" srcOrd="0" destOrd="0" presId="urn:microsoft.com/office/officeart/2005/8/layout/process4"/>
    <dgm:cxn modelId="{6731BBE3-F554-46F8-BC62-7E869DB35AA4}" type="presOf" srcId="{A334E158-3149-4B9C-90D7-7456AF71ACDF}" destId="{CCD008B6-DAD9-4A39-B79D-9688E22D9D1B}" srcOrd="0" destOrd="0" presId="urn:microsoft.com/office/officeart/2005/8/layout/process4"/>
    <dgm:cxn modelId="{0A4070A3-294A-4471-9EC9-465F16D21020}" type="presOf" srcId="{ACEE79BA-8CAD-4575-927E-797139FFD417}" destId="{42AC6F80-B716-4751-8717-F38CF49572C1}" srcOrd="0" destOrd="0" presId="urn:microsoft.com/office/officeart/2005/8/layout/process4"/>
    <dgm:cxn modelId="{4AB37959-F330-4066-AA9B-5455716EEF42}" type="presOf" srcId="{5B71ACDA-D309-4FD5-9625-C90B1D9ECEC0}" destId="{14465B12-79E4-4930-A197-77788E7C5672}" srcOrd="0" destOrd="0" presId="urn:microsoft.com/office/officeart/2005/8/layout/process4"/>
    <dgm:cxn modelId="{4BB3F981-D6DC-47AF-AEF1-6C9C0FC5EE8D}" srcId="{7F58D385-8F72-41A2-8969-20395A5A7116}" destId="{7EBFACD9-4E99-4C3D-BA67-C963B9F9B188}" srcOrd="3" destOrd="0" parTransId="{133ED007-736F-403F-AFC9-FBD449303E32}" sibTransId="{7EE8A997-AC2B-4D30-913D-3DA0C002DC46}"/>
    <dgm:cxn modelId="{75C2AF4B-5207-4B4C-8C3A-0B955667E7CA}" type="presOf" srcId="{B0633974-3EF3-42C3-A8BE-0B8ADD8DD29D}" destId="{AA81CC3E-C1F4-49CA-85DF-ADF6223E7778}" srcOrd="0" destOrd="0" presId="urn:microsoft.com/office/officeart/2005/8/layout/process4"/>
    <dgm:cxn modelId="{FEC8DE6B-C769-4DAB-98D7-18CA6C6ACDAB}" type="presOf" srcId="{EB5E2716-518B-4B4A-9A21-FF9F89BD18F5}" destId="{3FB4ABB5-82D1-46AF-8EE4-E15960AA2466}" srcOrd="0" destOrd="0" presId="urn:microsoft.com/office/officeart/2005/8/layout/process4"/>
    <dgm:cxn modelId="{335DF7B4-E5DC-4B14-B5CF-B54819618B86}" type="presOf" srcId="{D512E5AD-263D-428B-BD1D-D2C69C962E71}" destId="{EE840D54-09E2-49D3-B2AF-3A126476F63F}" srcOrd="0" destOrd="0" presId="urn:microsoft.com/office/officeart/2005/8/layout/process4"/>
    <dgm:cxn modelId="{92E941DA-4B1A-4694-9071-478E3810077F}" type="presOf" srcId="{59B0FD7F-CD91-4EAA-A8AC-DE51A159A295}" destId="{9E020F1F-CCA2-455D-894D-2AD5F0B617E3}" srcOrd="0" destOrd="0" presId="urn:microsoft.com/office/officeart/2005/8/layout/process4"/>
    <dgm:cxn modelId="{C54F97E9-FB89-428D-8A50-4FD4F2151E0B}" srcId="{9CAB0DA8-A878-45AC-9DF4-6501FF930A68}" destId="{5B71ACDA-D309-4FD5-9625-C90B1D9ECEC0}" srcOrd="1" destOrd="0" parTransId="{757F7B5A-56CB-48B0-8200-3FE548312180}" sibTransId="{67BE5D9F-0347-445B-9EF6-4B1091A618C5}"/>
    <dgm:cxn modelId="{65E1D742-5AB2-4D09-A18D-92E25B0BA65D}" srcId="{7EBFACD9-4E99-4C3D-BA67-C963B9F9B188}" destId="{D512E5AD-263D-428B-BD1D-D2C69C962E71}" srcOrd="0" destOrd="0" parTransId="{C3A1387D-E558-4048-8EB6-67015E22DD95}" sibTransId="{15301002-8FB6-449A-ADD8-310304BCC303}"/>
    <dgm:cxn modelId="{1AC9BCC3-B176-4960-AFAD-C7390A368D1B}" type="presOf" srcId="{C650D12F-2E18-40C4-9F18-0E77706CBB26}" destId="{72C4D274-A611-4D28-A9D5-DDF3D4C3CA65}" srcOrd="1" destOrd="0" presId="urn:microsoft.com/office/officeart/2005/8/layout/process4"/>
    <dgm:cxn modelId="{561DD7BB-AA56-4B8D-B356-512C7BFB16DB}" type="presParOf" srcId="{BE2EB0AD-BE50-4CF7-91B9-87C035185EC5}" destId="{7CCB25A5-AF45-4DAB-AF4F-FCDF9D074F20}" srcOrd="0" destOrd="0" presId="urn:microsoft.com/office/officeart/2005/8/layout/process4"/>
    <dgm:cxn modelId="{39497EAC-DB2F-4BCC-B21E-30288BC26B88}" type="presParOf" srcId="{7CCB25A5-AF45-4DAB-AF4F-FCDF9D074F20}" destId="{2E13187B-FF10-4E89-BA04-725CB025271E}" srcOrd="0" destOrd="0" presId="urn:microsoft.com/office/officeart/2005/8/layout/process4"/>
    <dgm:cxn modelId="{BD8B44AD-D4FF-4779-84DB-EF79B1A7E7CD}" type="presParOf" srcId="{7CCB25A5-AF45-4DAB-AF4F-FCDF9D074F20}" destId="{E3AFDF4A-ECE7-4EE9-8CA6-0FCE7052637A}" srcOrd="1" destOrd="0" presId="urn:microsoft.com/office/officeart/2005/8/layout/process4"/>
    <dgm:cxn modelId="{02DBA199-7C59-4B2B-8EAB-E8FCA94269CF}" type="presParOf" srcId="{7CCB25A5-AF45-4DAB-AF4F-FCDF9D074F20}" destId="{7D3EF816-E4BE-488A-A407-FF78FC4785D4}" srcOrd="2" destOrd="0" presId="urn:microsoft.com/office/officeart/2005/8/layout/process4"/>
    <dgm:cxn modelId="{269D70B2-8E0A-4D63-8051-130C81DF7926}" type="presParOf" srcId="{7D3EF816-E4BE-488A-A407-FF78FC4785D4}" destId="{42AC6F80-B716-4751-8717-F38CF49572C1}" srcOrd="0" destOrd="0" presId="urn:microsoft.com/office/officeart/2005/8/layout/process4"/>
    <dgm:cxn modelId="{DFF484BA-BC7B-4E50-8622-DB67C5D0BB94}" type="presParOf" srcId="{BE2EB0AD-BE50-4CF7-91B9-87C035185EC5}" destId="{05BEBB2D-80F4-4B21-B6F2-7ED20DA59045}" srcOrd="1" destOrd="0" presId="urn:microsoft.com/office/officeart/2005/8/layout/process4"/>
    <dgm:cxn modelId="{C44A0AEA-7E54-497F-BD24-A918775C393D}" type="presParOf" srcId="{BE2EB0AD-BE50-4CF7-91B9-87C035185EC5}" destId="{6D223F16-65EE-4DE0-8F1F-0F6D0BE86014}" srcOrd="2" destOrd="0" presId="urn:microsoft.com/office/officeart/2005/8/layout/process4"/>
    <dgm:cxn modelId="{AD58357B-7325-49EA-BBEA-AE0BF6211DDE}" type="presParOf" srcId="{6D223F16-65EE-4DE0-8F1F-0F6D0BE86014}" destId="{D7F8FBA7-D60D-466B-A2F1-53C32ACA68CA}" srcOrd="0" destOrd="0" presId="urn:microsoft.com/office/officeart/2005/8/layout/process4"/>
    <dgm:cxn modelId="{362F619F-C6A6-4806-AD85-89AEB904BA6E}" type="presParOf" srcId="{6D223F16-65EE-4DE0-8F1F-0F6D0BE86014}" destId="{72C4D274-A611-4D28-A9D5-DDF3D4C3CA65}" srcOrd="1" destOrd="0" presId="urn:microsoft.com/office/officeart/2005/8/layout/process4"/>
    <dgm:cxn modelId="{5AF0F575-4775-4AD4-AFAF-3FDE56D3C5B9}" type="presParOf" srcId="{6D223F16-65EE-4DE0-8F1F-0F6D0BE86014}" destId="{79513630-0279-439B-83D9-577FC245B0CF}" srcOrd="2" destOrd="0" presId="urn:microsoft.com/office/officeart/2005/8/layout/process4"/>
    <dgm:cxn modelId="{BB83F0CD-38F1-49C2-86FF-5205EEBA5446}" type="presParOf" srcId="{79513630-0279-439B-83D9-577FC245B0CF}" destId="{CCD008B6-DAD9-4A39-B79D-9688E22D9D1B}" srcOrd="0" destOrd="0" presId="urn:microsoft.com/office/officeart/2005/8/layout/process4"/>
    <dgm:cxn modelId="{ACB1F34F-9D29-4075-9671-0309EE3EE4E3}" type="presParOf" srcId="{BE2EB0AD-BE50-4CF7-91B9-87C035185EC5}" destId="{BB1BF3EA-E457-4505-B9DE-E7AB089BA183}" srcOrd="3" destOrd="0" presId="urn:microsoft.com/office/officeart/2005/8/layout/process4"/>
    <dgm:cxn modelId="{F3CA4348-4B5B-4F99-B8A1-80F129D1E41C}" type="presParOf" srcId="{BE2EB0AD-BE50-4CF7-91B9-87C035185EC5}" destId="{7E3F4762-287E-48E6-B18E-16B8D7164459}" srcOrd="4" destOrd="0" presId="urn:microsoft.com/office/officeart/2005/8/layout/process4"/>
    <dgm:cxn modelId="{6AE29E0A-27F9-42F1-AAAA-D8BD6ECC0B73}" type="presParOf" srcId="{7E3F4762-287E-48E6-B18E-16B8D7164459}" destId="{698D7528-0169-4DE5-BD67-189E896C7EB0}" srcOrd="0" destOrd="0" presId="urn:microsoft.com/office/officeart/2005/8/layout/process4"/>
    <dgm:cxn modelId="{1E4CFE01-557E-44E1-9C4C-C7B7D130BBE4}" type="presParOf" srcId="{7E3F4762-287E-48E6-B18E-16B8D7164459}" destId="{239F85F6-14B7-4876-8080-29070550E270}" srcOrd="1" destOrd="0" presId="urn:microsoft.com/office/officeart/2005/8/layout/process4"/>
    <dgm:cxn modelId="{E1F2CEBE-9B55-455F-AA28-51A011C501BF}" type="presParOf" srcId="{7E3F4762-287E-48E6-B18E-16B8D7164459}" destId="{C2571465-2549-4497-AB3D-A924A1C73D07}" srcOrd="2" destOrd="0" presId="urn:microsoft.com/office/officeart/2005/8/layout/process4"/>
    <dgm:cxn modelId="{5F4C0C40-92B6-434D-81CA-201E9DE1D656}" type="presParOf" srcId="{C2571465-2549-4497-AB3D-A924A1C73D07}" destId="{EE840D54-09E2-49D3-B2AF-3A126476F63F}" srcOrd="0" destOrd="0" presId="urn:microsoft.com/office/officeart/2005/8/layout/process4"/>
    <dgm:cxn modelId="{ED296D7C-7D47-485E-91FA-6E39B2F4E2A2}" type="presParOf" srcId="{BE2EB0AD-BE50-4CF7-91B9-87C035185EC5}" destId="{655E683C-1AAA-41EE-8265-3A5B65647645}" srcOrd="5" destOrd="0" presId="urn:microsoft.com/office/officeart/2005/8/layout/process4"/>
    <dgm:cxn modelId="{3A19B6F7-C9F1-45F1-944A-6CF0DA01ED43}" type="presParOf" srcId="{BE2EB0AD-BE50-4CF7-91B9-87C035185EC5}" destId="{0C695E4F-6241-4B58-B81A-59F709F961B3}" srcOrd="6" destOrd="0" presId="urn:microsoft.com/office/officeart/2005/8/layout/process4"/>
    <dgm:cxn modelId="{9F2364F7-8BCC-4AC2-9FEC-904220CBACDE}" type="presParOf" srcId="{0C695E4F-6241-4B58-B81A-59F709F961B3}" destId="{29128860-ACD5-4AB0-8415-0A569D8EC98A}" srcOrd="0" destOrd="0" presId="urn:microsoft.com/office/officeart/2005/8/layout/process4"/>
    <dgm:cxn modelId="{63F21053-CEFC-45B8-A886-4F7EED99622A}" type="presParOf" srcId="{0C695E4F-6241-4B58-B81A-59F709F961B3}" destId="{764C54BA-89E1-40EB-9F88-FC84A09B6199}" srcOrd="1" destOrd="0" presId="urn:microsoft.com/office/officeart/2005/8/layout/process4"/>
    <dgm:cxn modelId="{B9C0F2BB-F09D-497A-917A-A1AD293C76E5}" type="presParOf" srcId="{0C695E4F-6241-4B58-B81A-59F709F961B3}" destId="{DCB4E00D-508B-48DC-AD98-0F5910EB64EF}" srcOrd="2" destOrd="0" presId="urn:microsoft.com/office/officeart/2005/8/layout/process4"/>
    <dgm:cxn modelId="{28FB2365-0DC6-4F4D-A49E-BDDF1F065F64}" type="presParOf" srcId="{DCB4E00D-508B-48DC-AD98-0F5910EB64EF}" destId="{9E020F1F-CCA2-455D-894D-2AD5F0B617E3}" srcOrd="0" destOrd="0" presId="urn:microsoft.com/office/officeart/2005/8/layout/process4"/>
    <dgm:cxn modelId="{6770574C-39C2-4446-8DF1-E5F220FE9A73}" type="presParOf" srcId="{BE2EB0AD-BE50-4CF7-91B9-87C035185EC5}" destId="{55FE1412-EC43-405B-9F95-584D7E413F11}" srcOrd="7" destOrd="0" presId="urn:microsoft.com/office/officeart/2005/8/layout/process4"/>
    <dgm:cxn modelId="{E8C48D3A-2B8B-459C-997B-4E9E5DAD8478}" type="presParOf" srcId="{BE2EB0AD-BE50-4CF7-91B9-87C035185EC5}" destId="{42B5F78B-7F50-45BD-885F-0D1D780E18AA}" srcOrd="8" destOrd="0" presId="urn:microsoft.com/office/officeart/2005/8/layout/process4"/>
    <dgm:cxn modelId="{61FE5AA7-D58F-4736-9E2A-1EC91362FB02}" type="presParOf" srcId="{42B5F78B-7F50-45BD-885F-0D1D780E18AA}" destId="{A2B17475-2D57-435D-B231-3371F5A4A1BF}" srcOrd="0" destOrd="0" presId="urn:microsoft.com/office/officeart/2005/8/layout/process4"/>
    <dgm:cxn modelId="{356D4687-FEE5-4EB7-B39D-71C04D3231B8}" type="presParOf" srcId="{42B5F78B-7F50-45BD-885F-0D1D780E18AA}" destId="{CEE9676F-3F47-445F-B303-12E982F8F834}" srcOrd="1" destOrd="0" presId="urn:microsoft.com/office/officeart/2005/8/layout/process4"/>
    <dgm:cxn modelId="{6684B99C-75D0-438B-9B0A-3D8C2AEA681F}" type="presParOf" srcId="{42B5F78B-7F50-45BD-885F-0D1D780E18AA}" destId="{57683B12-DEEB-4D3D-BDFB-A39768097809}" srcOrd="2" destOrd="0" presId="urn:microsoft.com/office/officeart/2005/8/layout/process4"/>
    <dgm:cxn modelId="{94661C55-270B-409B-8220-E45B25C4ECAB}" type="presParOf" srcId="{57683B12-DEEB-4D3D-BDFB-A39768097809}" destId="{4F433A4F-0700-4F88-9F4F-D21C3AEB6D7F}" srcOrd="0" destOrd="0" presId="urn:microsoft.com/office/officeart/2005/8/layout/process4"/>
    <dgm:cxn modelId="{3A6E61F9-08AA-47C2-BF72-DB5A170897D6}" type="presParOf" srcId="{57683B12-DEEB-4D3D-BDFB-A39768097809}" destId="{14465B12-79E4-4930-A197-77788E7C5672}" srcOrd="1" destOrd="0" presId="urn:microsoft.com/office/officeart/2005/8/layout/process4"/>
    <dgm:cxn modelId="{C341FEAA-D2CC-4893-9F29-F5AB61010AF8}" type="presParOf" srcId="{BE2EB0AD-BE50-4CF7-91B9-87C035185EC5}" destId="{7855D8F5-3705-4123-A7B4-B61E3E1C1355}" srcOrd="9" destOrd="0" presId="urn:microsoft.com/office/officeart/2005/8/layout/process4"/>
    <dgm:cxn modelId="{B52B113F-63BA-4F5F-BF41-3F3FD71DFCE3}" type="presParOf" srcId="{BE2EB0AD-BE50-4CF7-91B9-87C035185EC5}" destId="{B5E50E51-2AA6-4B30-8C46-19FD3C622089}" srcOrd="10" destOrd="0" presId="urn:microsoft.com/office/officeart/2005/8/layout/process4"/>
    <dgm:cxn modelId="{1BAEB6D3-49B6-476B-A941-E4ABA3BEFF09}" type="presParOf" srcId="{B5E50E51-2AA6-4B30-8C46-19FD3C622089}" destId="{AA81CC3E-C1F4-49CA-85DF-ADF6223E7778}" srcOrd="0" destOrd="0" presId="urn:microsoft.com/office/officeart/2005/8/layout/process4"/>
    <dgm:cxn modelId="{6C82390F-8953-4631-BD7E-E3646A1D0B0E}" type="presParOf" srcId="{B5E50E51-2AA6-4B30-8C46-19FD3C622089}" destId="{710F65A3-4497-425C-B6C8-14AE68F7EB83}" srcOrd="1" destOrd="0" presId="urn:microsoft.com/office/officeart/2005/8/layout/process4"/>
    <dgm:cxn modelId="{80BE0246-EC57-4824-B0B8-1B98964950AA}" type="presParOf" srcId="{B5E50E51-2AA6-4B30-8C46-19FD3C622089}" destId="{9F2FD43D-1418-4765-9B00-0D80B737A266}" srcOrd="2" destOrd="0" presId="urn:microsoft.com/office/officeart/2005/8/layout/process4"/>
    <dgm:cxn modelId="{C11D22FC-34D8-475E-8FB7-7AA8F6EC22FD}" type="presParOf" srcId="{9F2FD43D-1418-4765-9B00-0D80B737A266}" destId="{11F3188C-30E2-4F6D-A802-129C083B23D1}" srcOrd="0" destOrd="0" presId="urn:microsoft.com/office/officeart/2005/8/layout/process4"/>
    <dgm:cxn modelId="{E6E4D0C0-FBDB-4B7D-93E6-89B5C979E635}" type="presParOf" srcId="{9F2FD43D-1418-4765-9B00-0D80B737A266}" destId="{3FB4ABB5-82D1-46AF-8EE4-E15960AA2466}"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4C11376-FC74-4C54-8FC2-9BF129EFAF23}" type="doc">
      <dgm:prSet loTypeId="urn:microsoft.com/office/officeart/2005/8/layout/orgChart1" loCatId="hierarchy" qsTypeId="urn:microsoft.com/office/officeart/2005/8/quickstyle/simple1#1" qsCatId="simple" csTypeId="urn:microsoft.com/office/officeart/2005/8/colors/accent1_5" csCatId="accent1" phldr="1"/>
      <dgm:spPr/>
      <dgm:t>
        <a:bodyPr/>
        <a:lstStyle/>
        <a:p>
          <a:endParaRPr lang="en-US"/>
        </a:p>
      </dgm:t>
    </dgm:pt>
    <dgm:pt modelId="{D7BF72DB-3EC7-404B-A7D2-52ACBC630FC3}">
      <dgm:prSet phldrT="[Text]"/>
      <dgm:spPr/>
      <dgm:t>
        <a:bodyPr/>
        <a:lstStyle/>
        <a:p>
          <a:r>
            <a:rPr lang="en-US" smtClean="0"/>
            <a:t>Strategies</a:t>
          </a:r>
          <a:endParaRPr lang="en-US" dirty="0"/>
        </a:p>
      </dgm:t>
    </dgm:pt>
    <dgm:pt modelId="{ED9FD8D5-6372-403D-9DBB-352276B9E2DE}" type="parTrans" cxnId="{B3983B9D-B798-424C-A4CF-4EDE34A8AD90}">
      <dgm:prSet/>
      <dgm:spPr/>
      <dgm:t>
        <a:bodyPr/>
        <a:lstStyle/>
        <a:p>
          <a:endParaRPr lang="en-US"/>
        </a:p>
      </dgm:t>
    </dgm:pt>
    <dgm:pt modelId="{A8B95CFC-84F7-44E1-BDDF-3EBEA4CEFF3B}" type="sibTrans" cxnId="{B3983B9D-B798-424C-A4CF-4EDE34A8AD90}">
      <dgm:prSet/>
      <dgm:spPr/>
      <dgm:t>
        <a:bodyPr/>
        <a:lstStyle/>
        <a:p>
          <a:endParaRPr lang="en-US"/>
        </a:p>
      </dgm:t>
    </dgm:pt>
    <dgm:pt modelId="{AA822D50-C0FC-46B3-89BE-324BD099902D}">
      <dgm:prSet phldrT="[Text]"/>
      <dgm:spPr/>
      <dgm:t>
        <a:bodyPr/>
        <a:lstStyle/>
        <a:p>
          <a:r>
            <a:rPr lang="en-US" smtClean="0"/>
            <a:t>Ample opportunities to use strategies</a:t>
          </a:r>
          <a:endParaRPr lang="en-US" dirty="0"/>
        </a:p>
      </dgm:t>
    </dgm:pt>
    <dgm:pt modelId="{B77B4ACA-1E7F-4B37-B793-7F95A9BF5E79}" type="parTrans" cxnId="{88EF2976-C9A5-4665-8482-F5C58D01B1F8}">
      <dgm:prSet/>
      <dgm:spPr/>
      <dgm:t>
        <a:bodyPr/>
        <a:lstStyle/>
        <a:p>
          <a:endParaRPr lang="en-US"/>
        </a:p>
      </dgm:t>
    </dgm:pt>
    <dgm:pt modelId="{C02C7CE0-9DA6-4264-9E66-85149B3FDD84}" type="sibTrans" cxnId="{88EF2976-C9A5-4665-8482-F5C58D01B1F8}">
      <dgm:prSet/>
      <dgm:spPr/>
      <dgm:t>
        <a:bodyPr/>
        <a:lstStyle/>
        <a:p>
          <a:endParaRPr lang="en-US"/>
        </a:p>
      </dgm:t>
    </dgm:pt>
    <dgm:pt modelId="{314D241E-AAF0-4BBD-868F-D7B299C1E3B9}">
      <dgm:prSet phldrT="[Text]"/>
      <dgm:spPr/>
      <dgm:t>
        <a:bodyPr/>
        <a:lstStyle/>
        <a:p>
          <a:r>
            <a:rPr lang="en-US" b="1" dirty="0" smtClean="0">
              <a:solidFill>
                <a:schemeClr val="accent5">
                  <a:lumMod val="50000"/>
                </a:schemeClr>
              </a:solidFill>
            </a:rPr>
            <a:t>Use of scaffolding techniques</a:t>
          </a:r>
          <a:endParaRPr lang="en-US" b="1" dirty="0">
            <a:solidFill>
              <a:schemeClr val="accent5">
                <a:lumMod val="50000"/>
              </a:schemeClr>
            </a:solidFill>
          </a:endParaRPr>
        </a:p>
      </dgm:t>
    </dgm:pt>
    <dgm:pt modelId="{EA3D61CA-8488-4D6B-8478-84B6690558B6}" type="parTrans" cxnId="{B8BE2BF4-C702-4DB0-BB69-8F139F7584E0}">
      <dgm:prSet/>
      <dgm:spPr/>
      <dgm:t>
        <a:bodyPr/>
        <a:lstStyle/>
        <a:p>
          <a:endParaRPr lang="en-US"/>
        </a:p>
      </dgm:t>
    </dgm:pt>
    <dgm:pt modelId="{847AB0B3-D2D4-41E2-BEFD-D6731661B44E}" type="sibTrans" cxnId="{B8BE2BF4-C702-4DB0-BB69-8F139F7584E0}">
      <dgm:prSet/>
      <dgm:spPr/>
      <dgm:t>
        <a:bodyPr/>
        <a:lstStyle/>
        <a:p>
          <a:endParaRPr lang="en-US"/>
        </a:p>
      </dgm:t>
    </dgm:pt>
    <dgm:pt modelId="{04D730C0-F16B-408F-9E55-80FC99638084}">
      <dgm:prSet phldrT="[Text]"/>
      <dgm:spPr/>
      <dgm:t>
        <a:bodyPr/>
        <a:lstStyle/>
        <a:p>
          <a:r>
            <a:rPr lang="en-US" smtClean="0"/>
            <a:t>Use of a variety of question types</a:t>
          </a:r>
          <a:endParaRPr lang="en-US" dirty="0"/>
        </a:p>
      </dgm:t>
    </dgm:pt>
    <dgm:pt modelId="{D79CCD40-4920-40B9-8CD3-4693062CB634}" type="parTrans" cxnId="{137123D6-BE69-4650-B905-B0A341B3F1CE}">
      <dgm:prSet/>
      <dgm:spPr/>
      <dgm:t>
        <a:bodyPr/>
        <a:lstStyle/>
        <a:p>
          <a:endParaRPr lang="en-US"/>
        </a:p>
      </dgm:t>
    </dgm:pt>
    <dgm:pt modelId="{F2D7DA27-259B-49FA-A709-60A07848B886}" type="sibTrans" cxnId="{137123D6-BE69-4650-B905-B0A341B3F1CE}">
      <dgm:prSet/>
      <dgm:spPr/>
      <dgm:t>
        <a:bodyPr/>
        <a:lstStyle/>
        <a:p>
          <a:endParaRPr lang="en-US"/>
        </a:p>
      </dgm:t>
    </dgm:pt>
    <dgm:pt modelId="{2DEB397B-7314-4AF2-BC54-11C7BD7F7219}" type="pres">
      <dgm:prSet presAssocID="{54C11376-FC74-4C54-8FC2-9BF129EFAF23}" presName="hierChild1" presStyleCnt="0">
        <dgm:presLayoutVars>
          <dgm:orgChart val="1"/>
          <dgm:chPref val="1"/>
          <dgm:dir/>
          <dgm:animOne val="branch"/>
          <dgm:animLvl val="lvl"/>
          <dgm:resizeHandles/>
        </dgm:presLayoutVars>
      </dgm:prSet>
      <dgm:spPr/>
      <dgm:t>
        <a:bodyPr/>
        <a:lstStyle/>
        <a:p>
          <a:endParaRPr lang="en-US"/>
        </a:p>
      </dgm:t>
    </dgm:pt>
    <dgm:pt modelId="{F646DB86-3466-41E0-B6AE-562557A8A51B}" type="pres">
      <dgm:prSet presAssocID="{D7BF72DB-3EC7-404B-A7D2-52ACBC630FC3}" presName="hierRoot1" presStyleCnt="0">
        <dgm:presLayoutVars>
          <dgm:hierBranch val="init"/>
        </dgm:presLayoutVars>
      </dgm:prSet>
      <dgm:spPr/>
      <dgm:t>
        <a:bodyPr/>
        <a:lstStyle/>
        <a:p>
          <a:endParaRPr lang="en-US"/>
        </a:p>
      </dgm:t>
    </dgm:pt>
    <dgm:pt modelId="{1573366B-7AF8-4E84-B72C-0E451C5F5319}" type="pres">
      <dgm:prSet presAssocID="{D7BF72DB-3EC7-404B-A7D2-52ACBC630FC3}" presName="rootComposite1" presStyleCnt="0"/>
      <dgm:spPr/>
      <dgm:t>
        <a:bodyPr/>
        <a:lstStyle/>
        <a:p>
          <a:endParaRPr lang="en-US"/>
        </a:p>
      </dgm:t>
    </dgm:pt>
    <dgm:pt modelId="{5717BC2A-BF07-49B6-B651-9FB4D26DEB1E}" type="pres">
      <dgm:prSet presAssocID="{D7BF72DB-3EC7-404B-A7D2-52ACBC630FC3}" presName="rootText1" presStyleLbl="node0" presStyleIdx="0" presStyleCnt="1">
        <dgm:presLayoutVars>
          <dgm:chPref val="3"/>
        </dgm:presLayoutVars>
      </dgm:prSet>
      <dgm:spPr/>
      <dgm:t>
        <a:bodyPr/>
        <a:lstStyle/>
        <a:p>
          <a:endParaRPr lang="en-US"/>
        </a:p>
      </dgm:t>
    </dgm:pt>
    <dgm:pt modelId="{C871C13E-1E16-41E9-847F-BABA8212348B}" type="pres">
      <dgm:prSet presAssocID="{D7BF72DB-3EC7-404B-A7D2-52ACBC630FC3}" presName="rootConnector1" presStyleLbl="node1" presStyleIdx="0" presStyleCnt="0"/>
      <dgm:spPr/>
      <dgm:t>
        <a:bodyPr/>
        <a:lstStyle/>
        <a:p>
          <a:endParaRPr lang="en-US"/>
        </a:p>
      </dgm:t>
    </dgm:pt>
    <dgm:pt modelId="{D30CD110-F5F0-4C79-80C6-8A28D7E29E33}" type="pres">
      <dgm:prSet presAssocID="{D7BF72DB-3EC7-404B-A7D2-52ACBC630FC3}" presName="hierChild2" presStyleCnt="0"/>
      <dgm:spPr/>
      <dgm:t>
        <a:bodyPr/>
        <a:lstStyle/>
        <a:p>
          <a:endParaRPr lang="en-US"/>
        </a:p>
      </dgm:t>
    </dgm:pt>
    <dgm:pt modelId="{3E557541-4F88-4AD8-A11A-082D65916A79}" type="pres">
      <dgm:prSet presAssocID="{B77B4ACA-1E7F-4B37-B793-7F95A9BF5E79}" presName="Name37" presStyleLbl="parChTrans1D2" presStyleIdx="0" presStyleCnt="3"/>
      <dgm:spPr/>
      <dgm:t>
        <a:bodyPr/>
        <a:lstStyle/>
        <a:p>
          <a:endParaRPr lang="en-US"/>
        </a:p>
      </dgm:t>
    </dgm:pt>
    <dgm:pt modelId="{D9589854-3275-467F-96BA-93C046A0AE1F}" type="pres">
      <dgm:prSet presAssocID="{AA822D50-C0FC-46B3-89BE-324BD099902D}" presName="hierRoot2" presStyleCnt="0">
        <dgm:presLayoutVars>
          <dgm:hierBranch val="init"/>
        </dgm:presLayoutVars>
      </dgm:prSet>
      <dgm:spPr/>
      <dgm:t>
        <a:bodyPr/>
        <a:lstStyle/>
        <a:p>
          <a:endParaRPr lang="en-US"/>
        </a:p>
      </dgm:t>
    </dgm:pt>
    <dgm:pt modelId="{ADEB49CD-8F6E-40A9-8FAC-10DBE54BC5FD}" type="pres">
      <dgm:prSet presAssocID="{AA822D50-C0FC-46B3-89BE-324BD099902D}" presName="rootComposite" presStyleCnt="0"/>
      <dgm:spPr/>
      <dgm:t>
        <a:bodyPr/>
        <a:lstStyle/>
        <a:p>
          <a:endParaRPr lang="en-US"/>
        </a:p>
      </dgm:t>
    </dgm:pt>
    <dgm:pt modelId="{734A9EEE-0D4F-4B62-BACA-7683494102CC}" type="pres">
      <dgm:prSet presAssocID="{AA822D50-C0FC-46B3-89BE-324BD099902D}" presName="rootText" presStyleLbl="node2" presStyleIdx="0" presStyleCnt="3">
        <dgm:presLayoutVars>
          <dgm:chPref val="3"/>
        </dgm:presLayoutVars>
      </dgm:prSet>
      <dgm:spPr/>
      <dgm:t>
        <a:bodyPr/>
        <a:lstStyle/>
        <a:p>
          <a:endParaRPr lang="en-US"/>
        </a:p>
      </dgm:t>
    </dgm:pt>
    <dgm:pt modelId="{42FEE8BA-6BCA-485B-B0CC-0B4AC80CAB4F}" type="pres">
      <dgm:prSet presAssocID="{AA822D50-C0FC-46B3-89BE-324BD099902D}" presName="rootConnector" presStyleLbl="node2" presStyleIdx="0" presStyleCnt="3"/>
      <dgm:spPr/>
      <dgm:t>
        <a:bodyPr/>
        <a:lstStyle/>
        <a:p>
          <a:endParaRPr lang="en-US"/>
        </a:p>
      </dgm:t>
    </dgm:pt>
    <dgm:pt modelId="{028318F9-C7D3-4CBE-80AC-7E1BE2FA7B3A}" type="pres">
      <dgm:prSet presAssocID="{AA822D50-C0FC-46B3-89BE-324BD099902D}" presName="hierChild4" presStyleCnt="0"/>
      <dgm:spPr/>
      <dgm:t>
        <a:bodyPr/>
        <a:lstStyle/>
        <a:p>
          <a:endParaRPr lang="en-US"/>
        </a:p>
      </dgm:t>
    </dgm:pt>
    <dgm:pt modelId="{CED6BCE2-531E-4844-AD2E-95ED14ADEB0A}" type="pres">
      <dgm:prSet presAssocID="{AA822D50-C0FC-46B3-89BE-324BD099902D}" presName="hierChild5" presStyleCnt="0"/>
      <dgm:spPr/>
      <dgm:t>
        <a:bodyPr/>
        <a:lstStyle/>
        <a:p>
          <a:endParaRPr lang="en-US"/>
        </a:p>
      </dgm:t>
    </dgm:pt>
    <dgm:pt modelId="{D2FBEF73-3655-444F-B87C-A3AA25A98CA0}" type="pres">
      <dgm:prSet presAssocID="{EA3D61CA-8488-4D6B-8478-84B6690558B6}" presName="Name37" presStyleLbl="parChTrans1D2" presStyleIdx="1" presStyleCnt="3"/>
      <dgm:spPr/>
      <dgm:t>
        <a:bodyPr/>
        <a:lstStyle/>
        <a:p>
          <a:endParaRPr lang="en-US"/>
        </a:p>
      </dgm:t>
    </dgm:pt>
    <dgm:pt modelId="{B40E1C6E-F89F-4278-9F2A-F119C5743631}" type="pres">
      <dgm:prSet presAssocID="{314D241E-AAF0-4BBD-868F-D7B299C1E3B9}" presName="hierRoot2" presStyleCnt="0">
        <dgm:presLayoutVars>
          <dgm:hierBranch val="init"/>
        </dgm:presLayoutVars>
      </dgm:prSet>
      <dgm:spPr/>
      <dgm:t>
        <a:bodyPr/>
        <a:lstStyle/>
        <a:p>
          <a:endParaRPr lang="en-US"/>
        </a:p>
      </dgm:t>
    </dgm:pt>
    <dgm:pt modelId="{F7AF8E70-4FCF-46D9-919F-0587C02E8C7F}" type="pres">
      <dgm:prSet presAssocID="{314D241E-AAF0-4BBD-868F-D7B299C1E3B9}" presName="rootComposite" presStyleCnt="0"/>
      <dgm:spPr/>
      <dgm:t>
        <a:bodyPr/>
        <a:lstStyle/>
        <a:p>
          <a:endParaRPr lang="en-US"/>
        </a:p>
      </dgm:t>
    </dgm:pt>
    <dgm:pt modelId="{49160EDF-FF7F-4B59-A4C7-6BB693D7A57E}" type="pres">
      <dgm:prSet presAssocID="{314D241E-AAF0-4BBD-868F-D7B299C1E3B9}" presName="rootText" presStyleLbl="node2" presStyleIdx="1" presStyleCnt="3">
        <dgm:presLayoutVars>
          <dgm:chPref val="3"/>
        </dgm:presLayoutVars>
      </dgm:prSet>
      <dgm:spPr/>
      <dgm:t>
        <a:bodyPr/>
        <a:lstStyle/>
        <a:p>
          <a:endParaRPr lang="en-US"/>
        </a:p>
      </dgm:t>
    </dgm:pt>
    <dgm:pt modelId="{1D49B3F1-3E19-4CBF-8D1F-645F0518A58C}" type="pres">
      <dgm:prSet presAssocID="{314D241E-AAF0-4BBD-868F-D7B299C1E3B9}" presName="rootConnector" presStyleLbl="node2" presStyleIdx="1" presStyleCnt="3"/>
      <dgm:spPr/>
      <dgm:t>
        <a:bodyPr/>
        <a:lstStyle/>
        <a:p>
          <a:endParaRPr lang="en-US"/>
        </a:p>
      </dgm:t>
    </dgm:pt>
    <dgm:pt modelId="{22A276AF-DA51-4253-B1CB-EB48951645BD}" type="pres">
      <dgm:prSet presAssocID="{314D241E-AAF0-4BBD-868F-D7B299C1E3B9}" presName="hierChild4" presStyleCnt="0"/>
      <dgm:spPr/>
      <dgm:t>
        <a:bodyPr/>
        <a:lstStyle/>
        <a:p>
          <a:endParaRPr lang="en-US"/>
        </a:p>
      </dgm:t>
    </dgm:pt>
    <dgm:pt modelId="{96E8ECCC-AB4C-4820-83F1-8100A39B993C}" type="pres">
      <dgm:prSet presAssocID="{314D241E-AAF0-4BBD-868F-D7B299C1E3B9}" presName="hierChild5" presStyleCnt="0"/>
      <dgm:spPr/>
      <dgm:t>
        <a:bodyPr/>
        <a:lstStyle/>
        <a:p>
          <a:endParaRPr lang="en-US"/>
        </a:p>
      </dgm:t>
    </dgm:pt>
    <dgm:pt modelId="{D6E0C0BC-ECAC-442E-92DF-7D2297D4E2EA}" type="pres">
      <dgm:prSet presAssocID="{D79CCD40-4920-40B9-8CD3-4693062CB634}" presName="Name37" presStyleLbl="parChTrans1D2" presStyleIdx="2" presStyleCnt="3"/>
      <dgm:spPr/>
      <dgm:t>
        <a:bodyPr/>
        <a:lstStyle/>
        <a:p>
          <a:endParaRPr lang="en-US"/>
        </a:p>
      </dgm:t>
    </dgm:pt>
    <dgm:pt modelId="{EC25F2B6-0E71-475E-8526-2A92CD281D71}" type="pres">
      <dgm:prSet presAssocID="{04D730C0-F16B-408F-9E55-80FC99638084}" presName="hierRoot2" presStyleCnt="0">
        <dgm:presLayoutVars>
          <dgm:hierBranch val="init"/>
        </dgm:presLayoutVars>
      </dgm:prSet>
      <dgm:spPr/>
      <dgm:t>
        <a:bodyPr/>
        <a:lstStyle/>
        <a:p>
          <a:endParaRPr lang="en-US"/>
        </a:p>
      </dgm:t>
    </dgm:pt>
    <dgm:pt modelId="{3D559703-976B-49A2-B256-0B5CA8870DE8}" type="pres">
      <dgm:prSet presAssocID="{04D730C0-F16B-408F-9E55-80FC99638084}" presName="rootComposite" presStyleCnt="0"/>
      <dgm:spPr/>
      <dgm:t>
        <a:bodyPr/>
        <a:lstStyle/>
        <a:p>
          <a:endParaRPr lang="en-US"/>
        </a:p>
      </dgm:t>
    </dgm:pt>
    <dgm:pt modelId="{DAF9B5C2-44B2-4ED8-9816-3F62C47C54A2}" type="pres">
      <dgm:prSet presAssocID="{04D730C0-F16B-408F-9E55-80FC99638084}" presName="rootText" presStyleLbl="node2" presStyleIdx="2" presStyleCnt="3">
        <dgm:presLayoutVars>
          <dgm:chPref val="3"/>
        </dgm:presLayoutVars>
      </dgm:prSet>
      <dgm:spPr/>
      <dgm:t>
        <a:bodyPr/>
        <a:lstStyle/>
        <a:p>
          <a:endParaRPr lang="en-US"/>
        </a:p>
      </dgm:t>
    </dgm:pt>
    <dgm:pt modelId="{DD769468-7761-4537-8220-7151649BB339}" type="pres">
      <dgm:prSet presAssocID="{04D730C0-F16B-408F-9E55-80FC99638084}" presName="rootConnector" presStyleLbl="node2" presStyleIdx="2" presStyleCnt="3"/>
      <dgm:spPr/>
      <dgm:t>
        <a:bodyPr/>
        <a:lstStyle/>
        <a:p>
          <a:endParaRPr lang="en-US"/>
        </a:p>
      </dgm:t>
    </dgm:pt>
    <dgm:pt modelId="{1DAFCC4B-E781-4219-8F24-E235A7B617FC}" type="pres">
      <dgm:prSet presAssocID="{04D730C0-F16B-408F-9E55-80FC99638084}" presName="hierChild4" presStyleCnt="0"/>
      <dgm:spPr/>
      <dgm:t>
        <a:bodyPr/>
        <a:lstStyle/>
        <a:p>
          <a:endParaRPr lang="en-US"/>
        </a:p>
      </dgm:t>
    </dgm:pt>
    <dgm:pt modelId="{ADCB6DDF-EEBA-49CF-973E-2D7A7E2DD6A2}" type="pres">
      <dgm:prSet presAssocID="{04D730C0-F16B-408F-9E55-80FC99638084}" presName="hierChild5" presStyleCnt="0"/>
      <dgm:spPr/>
      <dgm:t>
        <a:bodyPr/>
        <a:lstStyle/>
        <a:p>
          <a:endParaRPr lang="en-US"/>
        </a:p>
      </dgm:t>
    </dgm:pt>
    <dgm:pt modelId="{E07190A0-AAB3-4C24-9FF5-0CFE25A68BAB}" type="pres">
      <dgm:prSet presAssocID="{D7BF72DB-3EC7-404B-A7D2-52ACBC630FC3}" presName="hierChild3" presStyleCnt="0"/>
      <dgm:spPr/>
      <dgm:t>
        <a:bodyPr/>
        <a:lstStyle/>
        <a:p>
          <a:endParaRPr lang="en-US"/>
        </a:p>
      </dgm:t>
    </dgm:pt>
  </dgm:ptLst>
  <dgm:cxnLst>
    <dgm:cxn modelId="{90725432-C1FD-421A-A5F7-633A577B1BD9}" type="presOf" srcId="{D7BF72DB-3EC7-404B-A7D2-52ACBC630FC3}" destId="{5717BC2A-BF07-49B6-B651-9FB4D26DEB1E}" srcOrd="0" destOrd="0" presId="urn:microsoft.com/office/officeart/2005/8/layout/orgChart1"/>
    <dgm:cxn modelId="{B8BE2BF4-C702-4DB0-BB69-8F139F7584E0}" srcId="{D7BF72DB-3EC7-404B-A7D2-52ACBC630FC3}" destId="{314D241E-AAF0-4BBD-868F-D7B299C1E3B9}" srcOrd="1" destOrd="0" parTransId="{EA3D61CA-8488-4D6B-8478-84B6690558B6}" sibTransId="{847AB0B3-D2D4-41E2-BEFD-D6731661B44E}"/>
    <dgm:cxn modelId="{AD987BA7-E283-47BF-BD74-3F6FC31912B8}" type="presOf" srcId="{04D730C0-F16B-408F-9E55-80FC99638084}" destId="{DD769468-7761-4537-8220-7151649BB339}" srcOrd="1" destOrd="0" presId="urn:microsoft.com/office/officeart/2005/8/layout/orgChart1"/>
    <dgm:cxn modelId="{9FA722F8-5833-4AD8-977B-B57AAE0ABAE9}" type="presOf" srcId="{B77B4ACA-1E7F-4B37-B793-7F95A9BF5E79}" destId="{3E557541-4F88-4AD8-A11A-082D65916A79}" srcOrd="0" destOrd="0" presId="urn:microsoft.com/office/officeart/2005/8/layout/orgChart1"/>
    <dgm:cxn modelId="{3B1336D5-C239-4DCF-B3AE-0A8D1D325811}" type="presOf" srcId="{54C11376-FC74-4C54-8FC2-9BF129EFAF23}" destId="{2DEB397B-7314-4AF2-BC54-11C7BD7F7219}" srcOrd="0" destOrd="0" presId="urn:microsoft.com/office/officeart/2005/8/layout/orgChart1"/>
    <dgm:cxn modelId="{4B6CE11B-8A35-4D92-9BF0-920A81EBC232}" type="presOf" srcId="{04D730C0-F16B-408F-9E55-80FC99638084}" destId="{DAF9B5C2-44B2-4ED8-9816-3F62C47C54A2}" srcOrd="0" destOrd="0" presId="urn:microsoft.com/office/officeart/2005/8/layout/orgChart1"/>
    <dgm:cxn modelId="{91977FB3-9124-4B6B-B8DB-1EC72DA28D41}" type="presOf" srcId="{D7BF72DB-3EC7-404B-A7D2-52ACBC630FC3}" destId="{C871C13E-1E16-41E9-847F-BABA8212348B}" srcOrd="1" destOrd="0" presId="urn:microsoft.com/office/officeart/2005/8/layout/orgChart1"/>
    <dgm:cxn modelId="{137123D6-BE69-4650-B905-B0A341B3F1CE}" srcId="{D7BF72DB-3EC7-404B-A7D2-52ACBC630FC3}" destId="{04D730C0-F16B-408F-9E55-80FC99638084}" srcOrd="2" destOrd="0" parTransId="{D79CCD40-4920-40B9-8CD3-4693062CB634}" sibTransId="{F2D7DA27-259B-49FA-A709-60A07848B886}"/>
    <dgm:cxn modelId="{0E7756AA-9BC7-486C-AE8A-49C4DD3CACA9}" type="presOf" srcId="{AA822D50-C0FC-46B3-89BE-324BD099902D}" destId="{42FEE8BA-6BCA-485B-B0CC-0B4AC80CAB4F}" srcOrd="1" destOrd="0" presId="urn:microsoft.com/office/officeart/2005/8/layout/orgChart1"/>
    <dgm:cxn modelId="{9011B22A-69F7-48A1-BBFB-42E4828C5227}" type="presOf" srcId="{AA822D50-C0FC-46B3-89BE-324BD099902D}" destId="{734A9EEE-0D4F-4B62-BACA-7683494102CC}" srcOrd="0" destOrd="0" presId="urn:microsoft.com/office/officeart/2005/8/layout/orgChart1"/>
    <dgm:cxn modelId="{6C371FD9-A50D-4755-9DAD-79E6A22CE621}" type="presOf" srcId="{314D241E-AAF0-4BBD-868F-D7B299C1E3B9}" destId="{49160EDF-FF7F-4B59-A4C7-6BB693D7A57E}" srcOrd="0" destOrd="0" presId="urn:microsoft.com/office/officeart/2005/8/layout/orgChart1"/>
    <dgm:cxn modelId="{359F93EF-ABB0-4D4C-868B-4CC96776DDE5}" type="presOf" srcId="{314D241E-AAF0-4BBD-868F-D7B299C1E3B9}" destId="{1D49B3F1-3E19-4CBF-8D1F-645F0518A58C}" srcOrd="1" destOrd="0" presId="urn:microsoft.com/office/officeart/2005/8/layout/orgChart1"/>
    <dgm:cxn modelId="{96D59D85-779D-4AD7-BCF4-3D282B0048F1}" type="presOf" srcId="{D79CCD40-4920-40B9-8CD3-4693062CB634}" destId="{D6E0C0BC-ECAC-442E-92DF-7D2297D4E2EA}" srcOrd="0" destOrd="0" presId="urn:microsoft.com/office/officeart/2005/8/layout/orgChart1"/>
    <dgm:cxn modelId="{B3983B9D-B798-424C-A4CF-4EDE34A8AD90}" srcId="{54C11376-FC74-4C54-8FC2-9BF129EFAF23}" destId="{D7BF72DB-3EC7-404B-A7D2-52ACBC630FC3}" srcOrd="0" destOrd="0" parTransId="{ED9FD8D5-6372-403D-9DBB-352276B9E2DE}" sibTransId="{A8B95CFC-84F7-44E1-BDDF-3EBEA4CEFF3B}"/>
    <dgm:cxn modelId="{88EF2976-C9A5-4665-8482-F5C58D01B1F8}" srcId="{D7BF72DB-3EC7-404B-A7D2-52ACBC630FC3}" destId="{AA822D50-C0FC-46B3-89BE-324BD099902D}" srcOrd="0" destOrd="0" parTransId="{B77B4ACA-1E7F-4B37-B793-7F95A9BF5E79}" sibTransId="{C02C7CE0-9DA6-4264-9E66-85149B3FDD84}"/>
    <dgm:cxn modelId="{8B83FD8C-5FF8-41D4-806B-6A99FF2C976C}" type="presOf" srcId="{EA3D61CA-8488-4D6B-8478-84B6690558B6}" destId="{D2FBEF73-3655-444F-B87C-A3AA25A98CA0}" srcOrd="0" destOrd="0" presId="urn:microsoft.com/office/officeart/2005/8/layout/orgChart1"/>
    <dgm:cxn modelId="{6D5A567A-1015-4C7D-A5D0-AB48424B189C}" type="presParOf" srcId="{2DEB397B-7314-4AF2-BC54-11C7BD7F7219}" destId="{F646DB86-3466-41E0-B6AE-562557A8A51B}" srcOrd="0" destOrd="0" presId="urn:microsoft.com/office/officeart/2005/8/layout/orgChart1"/>
    <dgm:cxn modelId="{67D53009-EFCA-4474-B237-0FC83BFFCD58}" type="presParOf" srcId="{F646DB86-3466-41E0-B6AE-562557A8A51B}" destId="{1573366B-7AF8-4E84-B72C-0E451C5F5319}" srcOrd="0" destOrd="0" presId="urn:microsoft.com/office/officeart/2005/8/layout/orgChart1"/>
    <dgm:cxn modelId="{6556362F-3106-495C-A66D-968780057E0D}" type="presParOf" srcId="{1573366B-7AF8-4E84-B72C-0E451C5F5319}" destId="{5717BC2A-BF07-49B6-B651-9FB4D26DEB1E}" srcOrd="0" destOrd="0" presId="urn:microsoft.com/office/officeart/2005/8/layout/orgChart1"/>
    <dgm:cxn modelId="{F2A1EC0A-3F04-45CE-9639-06665A98B468}" type="presParOf" srcId="{1573366B-7AF8-4E84-B72C-0E451C5F5319}" destId="{C871C13E-1E16-41E9-847F-BABA8212348B}" srcOrd="1" destOrd="0" presId="urn:microsoft.com/office/officeart/2005/8/layout/orgChart1"/>
    <dgm:cxn modelId="{E2510851-2BC5-41F8-9B32-4D32F431459A}" type="presParOf" srcId="{F646DB86-3466-41E0-B6AE-562557A8A51B}" destId="{D30CD110-F5F0-4C79-80C6-8A28D7E29E33}" srcOrd="1" destOrd="0" presId="urn:microsoft.com/office/officeart/2005/8/layout/orgChart1"/>
    <dgm:cxn modelId="{D4B3390D-C72B-4CD1-947C-4BECFCC8BD05}" type="presParOf" srcId="{D30CD110-F5F0-4C79-80C6-8A28D7E29E33}" destId="{3E557541-4F88-4AD8-A11A-082D65916A79}" srcOrd="0" destOrd="0" presId="urn:microsoft.com/office/officeart/2005/8/layout/orgChart1"/>
    <dgm:cxn modelId="{EEDE5B27-82D3-4B53-8F0B-31381423A2F3}" type="presParOf" srcId="{D30CD110-F5F0-4C79-80C6-8A28D7E29E33}" destId="{D9589854-3275-467F-96BA-93C046A0AE1F}" srcOrd="1" destOrd="0" presId="urn:microsoft.com/office/officeart/2005/8/layout/orgChart1"/>
    <dgm:cxn modelId="{D3A01895-2229-4F8B-935C-6B1853C9D085}" type="presParOf" srcId="{D9589854-3275-467F-96BA-93C046A0AE1F}" destId="{ADEB49CD-8F6E-40A9-8FAC-10DBE54BC5FD}" srcOrd="0" destOrd="0" presId="urn:microsoft.com/office/officeart/2005/8/layout/orgChart1"/>
    <dgm:cxn modelId="{F161AFF9-F564-4DE4-881D-D3D9D2000B3E}" type="presParOf" srcId="{ADEB49CD-8F6E-40A9-8FAC-10DBE54BC5FD}" destId="{734A9EEE-0D4F-4B62-BACA-7683494102CC}" srcOrd="0" destOrd="0" presId="urn:microsoft.com/office/officeart/2005/8/layout/orgChart1"/>
    <dgm:cxn modelId="{5F26815A-D0CD-4674-A99A-85753B0B5B61}" type="presParOf" srcId="{ADEB49CD-8F6E-40A9-8FAC-10DBE54BC5FD}" destId="{42FEE8BA-6BCA-485B-B0CC-0B4AC80CAB4F}" srcOrd="1" destOrd="0" presId="urn:microsoft.com/office/officeart/2005/8/layout/orgChart1"/>
    <dgm:cxn modelId="{2D21D6FC-17C9-4D5E-BFE9-F31F29FA88DD}" type="presParOf" srcId="{D9589854-3275-467F-96BA-93C046A0AE1F}" destId="{028318F9-C7D3-4CBE-80AC-7E1BE2FA7B3A}" srcOrd="1" destOrd="0" presId="urn:microsoft.com/office/officeart/2005/8/layout/orgChart1"/>
    <dgm:cxn modelId="{6E754D95-219C-4467-A95E-1F664EAD02CD}" type="presParOf" srcId="{D9589854-3275-467F-96BA-93C046A0AE1F}" destId="{CED6BCE2-531E-4844-AD2E-95ED14ADEB0A}" srcOrd="2" destOrd="0" presId="urn:microsoft.com/office/officeart/2005/8/layout/orgChart1"/>
    <dgm:cxn modelId="{98978E90-DBCB-4588-8B87-45BFA377AD26}" type="presParOf" srcId="{D30CD110-F5F0-4C79-80C6-8A28D7E29E33}" destId="{D2FBEF73-3655-444F-B87C-A3AA25A98CA0}" srcOrd="2" destOrd="0" presId="urn:microsoft.com/office/officeart/2005/8/layout/orgChart1"/>
    <dgm:cxn modelId="{50EEAC57-3F38-4246-A69A-E1473424AA0A}" type="presParOf" srcId="{D30CD110-F5F0-4C79-80C6-8A28D7E29E33}" destId="{B40E1C6E-F89F-4278-9F2A-F119C5743631}" srcOrd="3" destOrd="0" presId="urn:microsoft.com/office/officeart/2005/8/layout/orgChart1"/>
    <dgm:cxn modelId="{2915CF8F-B0EF-4F1C-B03B-45D7C70F8D68}" type="presParOf" srcId="{B40E1C6E-F89F-4278-9F2A-F119C5743631}" destId="{F7AF8E70-4FCF-46D9-919F-0587C02E8C7F}" srcOrd="0" destOrd="0" presId="urn:microsoft.com/office/officeart/2005/8/layout/orgChart1"/>
    <dgm:cxn modelId="{F59ED7F9-E4E0-4922-A138-1B6CDAE8C151}" type="presParOf" srcId="{F7AF8E70-4FCF-46D9-919F-0587C02E8C7F}" destId="{49160EDF-FF7F-4B59-A4C7-6BB693D7A57E}" srcOrd="0" destOrd="0" presId="urn:microsoft.com/office/officeart/2005/8/layout/orgChart1"/>
    <dgm:cxn modelId="{A1CBD780-47AB-4F73-A1F9-38BF0BEFDA12}" type="presParOf" srcId="{F7AF8E70-4FCF-46D9-919F-0587C02E8C7F}" destId="{1D49B3F1-3E19-4CBF-8D1F-645F0518A58C}" srcOrd="1" destOrd="0" presId="urn:microsoft.com/office/officeart/2005/8/layout/orgChart1"/>
    <dgm:cxn modelId="{89332BFF-A9AB-48F6-B231-3B3B64830B6E}" type="presParOf" srcId="{B40E1C6E-F89F-4278-9F2A-F119C5743631}" destId="{22A276AF-DA51-4253-B1CB-EB48951645BD}" srcOrd="1" destOrd="0" presId="urn:microsoft.com/office/officeart/2005/8/layout/orgChart1"/>
    <dgm:cxn modelId="{E81665AD-1202-4F17-AB53-95A9963E619D}" type="presParOf" srcId="{B40E1C6E-F89F-4278-9F2A-F119C5743631}" destId="{96E8ECCC-AB4C-4820-83F1-8100A39B993C}" srcOrd="2" destOrd="0" presId="urn:microsoft.com/office/officeart/2005/8/layout/orgChart1"/>
    <dgm:cxn modelId="{EA8FCE9C-4C97-4C5B-9668-98F67F7A292A}" type="presParOf" srcId="{D30CD110-F5F0-4C79-80C6-8A28D7E29E33}" destId="{D6E0C0BC-ECAC-442E-92DF-7D2297D4E2EA}" srcOrd="4" destOrd="0" presId="urn:microsoft.com/office/officeart/2005/8/layout/orgChart1"/>
    <dgm:cxn modelId="{8B1FB529-74F2-4BA8-B36F-5876C841490F}" type="presParOf" srcId="{D30CD110-F5F0-4C79-80C6-8A28D7E29E33}" destId="{EC25F2B6-0E71-475E-8526-2A92CD281D71}" srcOrd="5" destOrd="0" presId="urn:microsoft.com/office/officeart/2005/8/layout/orgChart1"/>
    <dgm:cxn modelId="{B4F356F2-A80B-4611-B0A7-6674F74A8976}" type="presParOf" srcId="{EC25F2B6-0E71-475E-8526-2A92CD281D71}" destId="{3D559703-976B-49A2-B256-0B5CA8870DE8}" srcOrd="0" destOrd="0" presId="urn:microsoft.com/office/officeart/2005/8/layout/orgChart1"/>
    <dgm:cxn modelId="{CAB24AF3-3273-4B8F-9530-49F1622268C6}" type="presParOf" srcId="{3D559703-976B-49A2-B256-0B5CA8870DE8}" destId="{DAF9B5C2-44B2-4ED8-9816-3F62C47C54A2}" srcOrd="0" destOrd="0" presId="urn:microsoft.com/office/officeart/2005/8/layout/orgChart1"/>
    <dgm:cxn modelId="{9E3C4345-2271-457E-BDCA-A6B4A36DE2DC}" type="presParOf" srcId="{3D559703-976B-49A2-B256-0B5CA8870DE8}" destId="{DD769468-7761-4537-8220-7151649BB339}" srcOrd="1" destOrd="0" presId="urn:microsoft.com/office/officeart/2005/8/layout/orgChart1"/>
    <dgm:cxn modelId="{9FB4995B-3B18-444A-8C5B-0E5F2F7A0510}" type="presParOf" srcId="{EC25F2B6-0E71-475E-8526-2A92CD281D71}" destId="{1DAFCC4B-E781-4219-8F24-E235A7B617FC}" srcOrd="1" destOrd="0" presId="urn:microsoft.com/office/officeart/2005/8/layout/orgChart1"/>
    <dgm:cxn modelId="{66E68894-4D66-4E81-A462-823123B6769C}" type="presParOf" srcId="{EC25F2B6-0E71-475E-8526-2A92CD281D71}" destId="{ADCB6DDF-EEBA-49CF-973E-2D7A7E2DD6A2}" srcOrd="2" destOrd="0" presId="urn:microsoft.com/office/officeart/2005/8/layout/orgChart1"/>
    <dgm:cxn modelId="{946BFCFD-8418-4087-93FC-5D22E10FCD07}" type="presParOf" srcId="{F646DB86-3466-41E0-B6AE-562557A8A51B}" destId="{E07190A0-AAB3-4C24-9FF5-0CFE25A68BA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2860AEE-5510-4E16-81E1-D43C3557CC5F}" type="doc">
      <dgm:prSet loTypeId="urn:microsoft.com/office/officeart/2005/8/layout/pyramid3" loCatId="pyramid" qsTypeId="urn:microsoft.com/office/officeart/2005/8/quickstyle/simple3" qsCatId="simple" csTypeId="urn:microsoft.com/office/officeart/2005/8/colors/accent1_4" csCatId="accent1" phldr="1"/>
      <dgm:spPr/>
    </dgm:pt>
    <dgm:pt modelId="{0761EE3D-F1F9-4A52-9ABE-91130C3CF908}">
      <dgm:prSet phldrT="[Text]"/>
      <dgm:spPr/>
      <dgm:t>
        <a:bodyPr/>
        <a:lstStyle/>
        <a:p>
          <a:r>
            <a:rPr lang="en-US" b="1" dirty="0" smtClean="0">
              <a:solidFill>
                <a:schemeClr val="bg1"/>
              </a:solidFill>
            </a:rPr>
            <a:t>Whole Group</a:t>
          </a:r>
          <a:endParaRPr lang="en-US" b="1" dirty="0">
            <a:solidFill>
              <a:schemeClr val="bg1"/>
            </a:solidFill>
          </a:endParaRPr>
        </a:p>
      </dgm:t>
    </dgm:pt>
    <dgm:pt modelId="{F2E83748-E435-4CD3-A3EF-7B84D901FEB8}" type="parTrans" cxnId="{8AE2CD9A-AC06-43CF-9A0A-E3D298D0421C}">
      <dgm:prSet/>
      <dgm:spPr/>
      <dgm:t>
        <a:bodyPr/>
        <a:lstStyle/>
        <a:p>
          <a:endParaRPr lang="en-US"/>
        </a:p>
      </dgm:t>
    </dgm:pt>
    <dgm:pt modelId="{29B70DF6-2937-4206-9344-BD5C7945CBCD}" type="sibTrans" cxnId="{8AE2CD9A-AC06-43CF-9A0A-E3D298D0421C}">
      <dgm:prSet/>
      <dgm:spPr/>
      <dgm:t>
        <a:bodyPr/>
        <a:lstStyle/>
        <a:p>
          <a:endParaRPr lang="en-US"/>
        </a:p>
      </dgm:t>
    </dgm:pt>
    <dgm:pt modelId="{465C8B96-15D0-466F-88BD-4D0D3E6596D2}">
      <dgm:prSet phldrT="[Text]"/>
      <dgm:spPr/>
      <dgm:t>
        <a:bodyPr/>
        <a:lstStyle/>
        <a:p>
          <a:r>
            <a:rPr lang="en-US" b="1" dirty="0" smtClean="0">
              <a:solidFill>
                <a:schemeClr val="bg1"/>
              </a:solidFill>
            </a:rPr>
            <a:t>Small Group</a:t>
          </a:r>
          <a:endParaRPr lang="en-US" b="1" dirty="0">
            <a:solidFill>
              <a:schemeClr val="bg1"/>
            </a:solidFill>
          </a:endParaRPr>
        </a:p>
      </dgm:t>
    </dgm:pt>
    <dgm:pt modelId="{0B08D25B-5778-4AC2-8CEB-AF5251151BEE}" type="parTrans" cxnId="{2C01BDA4-129A-4F64-98CE-83CDB5A9242D}">
      <dgm:prSet/>
      <dgm:spPr/>
      <dgm:t>
        <a:bodyPr/>
        <a:lstStyle/>
        <a:p>
          <a:endParaRPr lang="en-US"/>
        </a:p>
      </dgm:t>
    </dgm:pt>
    <dgm:pt modelId="{715E46DF-3478-45B7-8F35-51B83C6DC38B}" type="sibTrans" cxnId="{2C01BDA4-129A-4F64-98CE-83CDB5A9242D}">
      <dgm:prSet/>
      <dgm:spPr/>
      <dgm:t>
        <a:bodyPr/>
        <a:lstStyle/>
        <a:p>
          <a:endParaRPr lang="en-US"/>
        </a:p>
      </dgm:t>
    </dgm:pt>
    <dgm:pt modelId="{828FC100-7BFE-4AE6-A94A-A15064E4F319}">
      <dgm:prSet phldrT="[Text]"/>
      <dgm:spPr/>
      <dgm:t>
        <a:bodyPr/>
        <a:lstStyle/>
        <a:p>
          <a:r>
            <a:rPr lang="en-US" b="1" dirty="0" smtClean="0">
              <a:solidFill>
                <a:schemeClr val="bg1"/>
              </a:solidFill>
            </a:rPr>
            <a:t>Partner</a:t>
          </a:r>
          <a:endParaRPr lang="en-US" b="1" dirty="0">
            <a:solidFill>
              <a:schemeClr val="bg1"/>
            </a:solidFill>
          </a:endParaRPr>
        </a:p>
      </dgm:t>
    </dgm:pt>
    <dgm:pt modelId="{03187649-400A-4523-BAD1-0D6566AE027B}" type="parTrans" cxnId="{4D48E766-EC4C-4BD3-95B1-225DB427A504}">
      <dgm:prSet/>
      <dgm:spPr/>
      <dgm:t>
        <a:bodyPr/>
        <a:lstStyle/>
        <a:p>
          <a:endParaRPr lang="en-US"/>
        </a:p>
      </dgm:t>
    </dgm:pt>
    <dgm:pt modelId="{BEB6D226-330B-45C9-8925-CCA6DF5EDC97}" type="sibTrans" cxnId="{4D48E766-EC4C-4BD3-95B1-225DB427A504}">
      <dgm:prSet/>
      <dgm:spPr/>
      <dgm:t>
        <a:bodyPr/>
        <a:lstStyle/>
        <a:p>
          <a:endParaRPr lang="en-US"/>
        </a:p>
      </dgm:t>
    </dgm:pt>
    <dgm:pt modelId="{B7060D6B-4F8C-49B6-9A32-70A20EDB223D}">
      <dgm:prSet phldrT="[Text]"/>
      <dgm:spPr/>
      <dgm:t>
        <a:bodyPr/>
        <a:lstStyle/>
        <a:p>
          <a:r>
            <a:rPr lang="en-US" b="1" dirty="0" smtClean="0">
              <a:solidFill>
                <a:schemeClr val="bg1"/>
              </a:solidFill>
            </a:rPr>
            <a:t>Independent</a:t>
          </a:r>
          <a:endParaRPr lang="en-US" b="1" dirty="0">
            <a:solidFill>
              <a:schemeClr val="bg1"/>
            </a:solidFill>
          </a:endParaRPr>
        </a:p>
      </dgm:t>
    </dgm:pt>
    <dgm:pt modelId="{239768D9-9397-45D1-A9D6-FE89CFFB963D}" type="parTrans" cxnId="{741EA259-3944-4D4F-8D02-DAFDB9897322}">
      <dgm:prSet/>
      <dgm:spPr/>
      <dgm:t>
        <a:bodyPr/>
        <a:lstStyle/>
        <a:p>
          <a:endParaRPr lang="en-US"/>
        </a:p>
      </dgm:t>
    </dgm:pt>
    <dgm:pt modelId="{D7516F8F-1794-47A6-B889-487FD2B00B0D}" type="sibTrans" cxnId="{741EA259-3944-4D4F-8D02-DAFDB9897322}">
      <dgm:prSet/>
      <dgm:spPr/>
      <dgm:t>
        <a:bodyPr/>
        <a:lstStyle/>
        <a:p>
          <a:endParaRPr lang="en-US"/>
        </a:p>
      </dgm:t>
    </dgm:pt>
    <dgm:pt modelId="{99262DB5-32EC-4821-AAA5-75F9677848CE}" type="pres">
      <dgm:prSet presAssocID="{D2860AEE-5510-4E16-81E1-D43C3557CC5F}" presName="Name0" presStyleCnt="0">
        <dgm:presLayoutVars>
          <dgm:dir/>
          <dgm:animLvl val="lvl"/>
          <dgm:resizeHandles val="exact"/>
        </dgm:presLayoutVars>
      </dgm:prSet>
      <dgm:spPr/>
    </dgm:pt>
    <dgm:pt modelId="{6208296C-2AAE-4EEF-B08A-E35DF33D8733}" type="pres">
      <dgm:prSet presAssocID="{0761EE3D-F1F9-4A52-9ABE-91130C3CF908}" presName="Name8" presStyleCnt="0"/>
      <dgm:spPr/>
    </dgm:pt>
    <dgm:pt modelId="{FD5977E1-D48B-4DC2-8651-C50044161091}" type="pres">
      <dgm:prSet presAssocID="{0761EE3D-F1F9-4A52-9ABE-91130C3CF908}" presName="level" presStyleLbl="node1" presStyleIdx="0" presStyleCnt="4">
        <dgm:presLayoutVars>
          <dgm:chMax val="1"/>
          <dgm:bulletEnabled val="1"/>
        </dgm:presLayoutVars>
      </dgm:prSet>
      <dgm:spPr/>
      <dgm:t>
        <a:bodyPr/>
        <a:lstStyle/>
        <a:p>
          <a:endParaRPr lang="en-US"/>
        </a:p>
      </dgm:t>
    </dgm:pt>
    <dgm:pt modelId="{85D66DF2-F86A-4536-B8F7-38BEA147654B}" type="pres">
      <dgm:prSet presAssocID="{0761EE3D-F1F9-4A52-9ABE-91130C3CF908}" presName="levelTx" presStyleLbl="revTx" presStyleIdx="0" presStyleCnt="0">
        <dgm:presLayoutVars>
          <dgm:chMax val="1"/>
          <dgm:bulletEnabled val="1"/>
        </dgm:presLayoutVars>
      </dgm:prSet>
      <dgm:spPr/>
      <dgm:t>
        <a:bodyPr/>
        <a:lstStyle/>
        <a:p>
          <a:endParaRPr lang="en-US"/>
        </a:p>
      </dgm:t>
    </dgm:pt>
    <dgm:pt modelId="{BA80F178-C7D5-4916-8B68-D735914CDB31}" type="pres">
      <dgm:prSet presAssocID="{465C8B96-15D0-466F-88BD-4D0D3E6596D2}" presName="Name8" presStyleCnt="0"/>
      <dgm:spPr/>
    </dgm:pt>
    <dgm:pt modelId="{59006FA2-F833-4C60-B8EC-BFDBAA82ACE0}" type="pres">
      <dgm:prSet presAssocID="{465C8B96-15D0-466F-88BD-4D0D3E6596D2}" presName="level" presStyleLbl="node1" presStyleIdx="1" presStyleCnt="4">
        <dgm:presLayoutVars>
          <dgm:chMax val="1"/>
          <dgm:bulletEnabled val="1"/>
        </dgm:presLayoutVars>
      </dgm:prSet>
      <dgm:spPr/>
      <dgm:t>
        <a:bodyPr/>
        <a:lstStyle/>
        <a:p>
          <a:endParaRPr lang="en-US"/>
        </a:p>
      </dgm:t>
    </dgm:pt>
    <dgm:pt modelId="{CA74467C-1F7D-4C6E-A61E-333613A62086}" type="pres">
      <dgm:prSet presAssocID="{465C8B96-15D0-466F-88BD-4D0D3E6596D2}" presName="levelTx" presStyleLbl="revTx" presStyleIdx="0" presStyleCnt="0">
        <dgm:presLayoutVars>
          <dgm:chMax val="1"/>
          <dgm:bulletEnabled val="1"/>
        </dgm:presLayoutVars>
      </dgm:prSet>
      <dgm:spPr/>
      <dgm:t>
        <a:bodyPr/>
        <a:lstStyle/>
        <a:p>
          <a:endParaRPr lang="en-US"/>
        </a:p>
      </dgm:t>
    </dgm:pt>
    <dgm:pt modelId="{AFC72ECD-8E7A-4065-8D72-6B9EAAA793FB}" type="pres">
      <dgm:prSet presAssocID="{828FC100-7BFE-4AE6-A94A-A15064E4F319}" presName="Name8" presStyleCnt="0"/>
      <dgm:spPr/>
    </dgm:pt>
    <dgm:pt modelId="{CCE664DE-8E28-4BEF-9AB1-3AEC89F7601D}" type="pres">
      <dgm:prSet presAssocID="{828FC100-7BFE-4AE6-A94A-A15064E4F319}" presName="level" presStyleLbl="node1" presStyleIdx="2" presStyleCnt="4">
        <dgm:presLayoutVars>
          <dgm:chMax val="1"/>
          <dgm:bulletEnabled val="1"/>
        </dgm:presLayoutVars>
      </dgm:prSet>
      <dgm:spPr/>
      <dgm:t>
        <a:bodyPr/>
        <a:lstStyle/>
        <a:p>
          <a:endParaRPr lang="en-US"/>
        </a:p>
      </dgm:t>
    </dgm:pt>
    <dgm:pt modelId="{5AD50F8D-934C-4907-971F-8C151C21292F}" type="pres">
      <dgm:prSet presAssocID="{828FC100-7BFE-4AE6-A94A-A15064E4F319}" presName="levelTx" presStyleLbl="revTx" presStyleIdx="0" presStyleCnt="0">
        <dgm:presLayoutVars>
          <dgm:chMax val="1"/>
          <dgm:bulletEnabled val="1"/>
        </dgm:presLayoutVars>
      </dgm:prSet>
      <dgm:spPr/>
      <dgm:t>
        <a:bodyPr/>
        <a:lstStyle/>
        <a:p>
          <a:endParaRPr lang="en-US"/>
        </a:p>
      </dgm:t>
    </dgm:pt>
    <dgm:pt modelId="{CA28B9B8-6A98-471B-8D97-199A289E6ABF}" type="pres">
      <dgm:prSet presAssocID="{B7060D6B-4F8C-49B6-9A32-70A20EDB223D}" presName="Name8" presStyleCnt="0"/>
      <dgm:spPr/>
    </dgm:pt>
    <dgm:pt modelId="{DF39529C-F5E7-463E-9A23-C92EF8A290BB}" type="pres">
      <dgm:prSet presAssocID="{B7060D6B-4F8C-49B6-9A32-70A20EDB223D}" presName="level" presStyleLbl="node1" presStyleIdx="3" presStyleCnt="4" custLinFactNeighborX="-1852" custLinFactNeighborY="0">
        <dgm:presLayoutVars>
          <dgm:chMax val="1"/>
          <dgm:bulletEnabled val="1"/>
        </dgm:presLayoutVars>
      </dgm:prSet>
      <dgm:spPr/>
      <dgm:t>
        <a:bodyPr/>
        <a:lstStyle/>
        <a:p>
          <a:endParaRPr lang="en-US"/>
        </a:p>
      </dgm:t>
    </dgm:pt>
    <dgm:pt modelId="{66656B68-FD18-45B6-9293-CB117E8B9F20}" type="pres">
      <dgm:prSet presAssocID="{B7060D6B-4F8C-49B6-9A32-70A20EDB223D}" presName="levelTx" presStyleLbl="revTx" presStyleIdx="0" presStyleCnt="0">
        <dgm:presLayoutVars>
          <dgm:chMax val="1"/>
          <dgm:bulletEnabled val="1"/>
        </dgm:presLayoutVars>
      </dgm:prSet>
      <dgm:spPr/>
      <dgm:t>
        <a:bodyPr/>
        <a:lstStyle/>
        <a:p>
          <a:endParaRPr lang="en-US"/>
        </a:p>
      </dgm:t>
    </dgm:pt>
  </dgm:ptLst>
  <dgm:cxnLst>
    <dgm:cxn modelId="{4D48E766-EC4C-4BD3-95B1-225DB427A504}" srcId="{D2860AEE-5510-4E16-81E1-D43C3557CC5F}" destId="{828FC100-7BFE-4AE6-A94A-A15064E4F319}" srcOrd="2" destOrd="0" parTransId="{03187649-400A-4523-BAD1-0D6566AE027B}" sibTransId="{BEB6D226-330B-45C9-8925-CCA6DF5EDC97}"/>
    <dgm:cxn modelId="{2C8B4495-D23E-4759-8B23-AEA3EBD3BC8E}" type="presOf" srcId="{0761EE3D-F1F9-4A52-9ABE-91130C3CF908}" destId="{FD5977E1-D48B-4DC2-8651-C50044161091}" srcOrd="0" destOrd="0" presId="urn:microsoft.com/office/officeart/2005/8/layout/pyramid3"/>
    <dgm:cxn modelId="{671C18CF-A212-486C-B893-186791DB0F38}" type="presOf" srcId="{828FC100-7BFE-4AE6-A94A-A15064E4F319}" destId="{5AD50F8D-934C-4907-971F-8C151C21292F}" srcOrd="1" destOrd="0" presId="urn:microsoft.com/office/officeart/2005/8/layout/pyramid3"/>
    <dgm:cxn modelId="{D6B68101-891D-471E-9FA0-16F2C92DA125}" type="presOf" srcId="{465C8B96-15D0-466F-88BD-4D0D3E6596D2}" destId="{59006FA2-F833-4C60-B8EC-BFDBAA82ACE0}" srcOrd="0" destOrd="0" presId="urn:microsoft.com/office/officeart/2005/8/layout/pyramid3"/>
    <dgm:cxn modelId="{569A058E-DEFE-468F-8312-D8791199584D}" type="presOf" srcId="{B7060D6B-4F8C-49B6-9A32-70A20EDB223D}" destId="{66656B68-FD18-45B6-9293-CB117E8B9F20}" srcOrd="1" destOrd="0" presId="urn:microsoft.com/office/officeart/2005/8/layout/pyramid3"/>
    <dgm:cxn modelId="{8AE2CD9A-AC06-43CF-9A0A-E3D298D0421C}" srcId="{D2860AEE-5510-4E16-81E1-D43C3557CC5F}" destId="{0761EE3D-F1F9-4A52-9ABE-91130C3CF908}" srcOrd="0" destOrd="0" parTransId="{F2E83748-E435-4CD3-A3EF-7B84D901FEB8}" sibTransId="{29B70DF6-2937-4206-9344-BD5C7945CBCD}"/>
    <dgm:cxn modelId="{EBAF2A7A-EE53-4D21-A251-1CAED8BD75C6}" type="presOf" srcId="{B7060D6B-4F8C-49B6-9A32-70A20EDB223D}" destId="{DF39529C-F5E7-463E-9A23-C92EF8A290BB}" srcOrd="0" destOrd="0" presId="urn:microsoft.com/office/officeart/2005/8/layout/pyramid3"/>
    <dgm:cxn modelId="{FC20CEAC-C773-4934-922C-3A5A3C51DD73}" type="presOf" srcId="{D2860AEE-5510-4E16-81E1-D43C3557CC5F}" destId="{99262DB5-32EC-4821-AAA5-75F9677848CE}" srcOrd="0" destOrd="0" presId="urn:microsoft.com/office/officeart/2005/8/layout/pyramid3"/>
    <dgm:cxn modelId="{C9CF1171-F384-4395-96B4-FA4872847E04}" type="presOf" srcId="{0761EE3D-F1F9-4A52-9ABE-91130C3CF908}" destId="{85D66DF2-F86A-4536-B8F7-38BEA147654B}" srcOrd="1" destOrd="0" presId="urn:microsoft.com/office/officeart/2005/8/layout/pyramid3"/>
    <dgm:cxn modelId="{741EA259-3944-4D4F-8D02-DAFDB9897322}" srcId="{D2860AEE-5510-4E16-81E1-D43C3557CC5F}" destId="{B7060D6B-4F8C-49B6-9A32-70A20EDB223D}" srcOrd="3" destOrd="0" parTransId="{239768D9-9397-45D1-A9D6-FE89CFFB963D}" sibTransId="{D7516F8F-1794-47A6-B889-487FD2B00B0D}"/>
    <dgm:cxn modelId="{A5AD148D-82D1-45D7-B41E-23525D6194FF}" type="presOf" srcId="{465C8B96-15D0-466F-88BD-4D0D3E6596D2}" destId="{CA74467C-1F7D-4C6E-A61E-333613A62086}" srcOrd="1" destOrd="0" presId="urn:microsoft.com/office/officeart/2005/8/layout/pyramid3"/>
    <dgm:cxn modelId="{E693C1A7-3D03-46E5-839C-F70951261EB1}" type="presOf" srcId="{828FC100-7BFE-4AE6-A94A-A15064E4F319}" destId="{CCE664DE-8E28-4BEF-9AB1-3AEC89F7601D}" srcOrd="0" destOrd="0" presId="urn:microsoft.com/office/officeart/2005/8/layout/pyramid3"/>
    <dgm:cxn modelId="{2C01BDA4-129A-4F64-98CE-83CDB5A9242D}" srcId="{D2860AEE-5510-4E16-81E1-D43C3557CC5F}" destId="{465C8B96-15D0-466F-88BD-4D0D3E6596D2}" srcOrd="1" destOrd="0" parTransId="{0B08D25B-5778-4AC2-8CEB-AF5251151BEE}" sibTransId="{715E46DF-3478-45B7-8F35-51B83C6DC38B}"/>
    <dgm:cxn modelId="{25958581-0E36-41AE-924A-3F28CE008275}" type="presParOf" srcId="{99262DB5-32EC-4821-AAA5-75F9677848CE}" destId="{6208296C-2AAE-4EEF-B08A-E35DF33D8733}" srcOrd="0" destOrd="0" presId="urn:microsoft.com/office/officeart/2005/8/layout/pyramid3"/>
    <dgm:cxn modelId="{648D3E62-DB3A-422C-A5BC-BB33F2D4824B}" type="presParOf" srcId="{6208296C-2AAE-4EEF-B08A-E35DF33D8733}" destId="{FD5977E1-D48B-4DC2-8651-C50044161091}" srcOrd="0" destOrd="0" presId="urn:microsoft.com/office/officeart/2005/8/layout/pyramid3"/>
    <dgm:cxn modelId="{FFB2FDA8-8502-4D8B-B3DB-08D5225D088F}" type="presParOf" srcId="{6208296C-2AAE-4EEF-B08A-E35DF33D8733}" destId="{85D66DF2-F86A-4536-B8F7-38BEA147654B}" srcOrd="1" destOrd="0" presId="urn:microsoft.com/office/officeart/2005/8/layout/pyramid3"/>
    <dgm:cxn modelId="{8DD6DAA5-B7A4-4740-A96C-87977B80E647}" type="presParOf" srcId="{99262DB5-32EC-4821-AAA5-75F9677848CE}" destId="{BA80F178-C7D5-4916-8B68-D735914CDB31}" srcOrd="1" destOrd="0" presId="urn:microsoft.com/office/officeart/2005/8/layout/pyramid3"/>
    <dgm:cxn modelId="{9FF88921-1356-4C0E-9614-9305A710EE25}" type="presParOf" srcId="{BA80F178-C7D5-4916-8B68-D735914CDB31}" destId="{59006FA2-F833-4C60-B8EC-BFDBAA82ACE0}" srcOrd="0" destOrd="0" presId="urn:microsoft.com/office/officeart/2005/8/layout/pyramid3"/>
    <dgm:cxn modelId="{83794FA5-A872-45B7-A87F-BA9DF8DE7E26}" type="presParOf" srcId="{BA80F178-C7D5-4916-8B68-D735914CDB31}" destId="{CA74467C-1F7D-4C6E-A61E-333613A62086}" srcOrd="1" destOrd="0" presId="urn:microsoft.com/office/officeart/2005/8/layout/pyramid3"/>
    <dgm:cxn modelId="{A9E899B3-5BBB-4C71-986F-0BE1AEC6F8DD}" type="presParOf" srcId="{99262DB5-32EC-4821-AAA5-75F9677848CE}" destId="{AFC72ECD-8E7A-4065-8D72-6B9EAAA793FB}" srcOrd="2" destOrd="0" presId="urn:microsoft.com/office/officeart/2005/8/layout/pyramid3"/>
    <dgm:cxn modelId="{A5FAE51A-8EBC-4BB3-B951-1F34255CDB8F}" type="presParOf" srcId="{AFC72ECD-8E7A-4065-8D72-6B9EAAA793FB}" destId="{CCE664DE-8E28-4BEF-9AB1-3AEC89F7601D}" srcOrd="0" destOrd="0" presId="urn:microsoft.com/office/officeart/2005/8/layout/pyramid3"/>
    <dgm:cxn modelId="{26D3E821-A59D-428B-95F8-7522D8C9B0AF}" type="presParOf" srcId="{AFC72ECD-8E7A-4065-8D72-6B9EAAA793FB}" destId="{5AD50F8D-934C-4907-971F-8C151C21292F}" srcOrd="1" destOrd="0" presId="urn:microsoft.com/office/officeart/2005/8/layout/pyramid3"/>
    <dgm:cxn modelId="{32029EA1-2D36-45DB-BB90-5BBC7BA7E03C}" type="presParOf" srcId="{99262DB5-32EC-4821-AAA5-75F9677848CE}" destId="{CA28B9B8-6A98-471B-8D97-199A289E6ABF}" srcOrd="3" destOrd="0" presId="urn:microsoft.com/office/officeart/2005/8/layout/pyramid3"/>
    <dgm:cxn modelId="{9346FB76-99C4-487F-B69C-883C4653323F}" type="presParOf" srcId="{CA28B9B8-6A98-471B-8D97-199A289E6ABF}" destId="{DF39529C-F5E7-463E-9A23-C92EF8A290BB}" srcOrd="0" destOrd="0" presId="urn:microsoft.com/office/officeart/2005/8/layout/pyramid3"/>
    <dgm:cxn modelId="{368066C5-6B10-4C24-8AE2-8EE536B6B6EC}" type="presParOf" srcId="{CA28B9B8-6A98-471B-8D97-199A289E6ABF}" destId="{66656B68-FD18-45B6-9293-CB117E8B9F20}"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C279812-8A49-4352-80E7-6E5CD0C66085}" type="doc">
      <dgm:prSet loTypeId="urn:microsoft.com/office/officeart/2005/8/layout/radial5" loCatId="relationship" qsTypeId="urn:microsoft.com/office/officeart/2005/8/quickstyle/simple4" qsCatId="simple" csTypeId="urn:microsoft.com/office/officeart/2005/8/colors/colorful5" csCatId="colorful" phldr="1"/>
      <dgm:spPr/>
      <dgm:t>
        <a:bodyPr/>
        <a:lstStyle/>
        <a:p>
          <a:endParaRPr lang="en-US"/>
        </a:p>
      </dgm:t>
    </dgm:pt>
    <dgm:pt modelId="{2CE7F443-73B1-4855-8142-BBEDF74EEC95}">
      <dgm:prSet phldrT="[Text]" custT="1"/>
      <dgm:spPr/>
      <dgm:t>
        <a:bodyPr/>
        <a:lstStyle/>
        <a:p>
          <a:r>
            <a:rPr lang="en-US" sz="2000" dirty="0" smtClean="0"/>
            <a:t>Vocabulary</a:t>
          </a:r>
          <a:endParaRPr lang="en-US" sz="2000" dirty="0"/>
        </a:p>
      </dgm:t>
    </dgm:pt>
    <dgm:pt modelId="{1672326C-C948-410A-A4C0-18786DCB4B9F}" type="parTrans" cxnId="{5EA631B4-34DA-4E9F-BCC7-6B973A57F4E4}">
      <dgm:prSet/>
      <dgm:spPr/>
      <dgm:t>
        <a:bodyPr/>
        <a:lstStyle/>
        <a:p>
          <a:endParaRPr lang="en-US"/>
        </a:p>
      </dgm:t>
    </dgm:pt>
    <dgm:pt modelId="{4A21C898-D79F-40F0-B322-1ACEBB772224}" type="sibTrans" cxnId="{5EA631B4-34DA-4E9F-BCC7-6B973A57F4E4}">
      <dgm:prSet/>
      <dgm:spPr/>
      <dgm:t>
        <a:bodyPr/>
        <a:lstStyle/>
        <a:p>
          <a:endParaRPr lang="en-US"/>
        </a:p>
      </dgm:t>
    </dgm:pt>
    <dgm:pt modelId="{714BD27E-3632-4ADC-A57D-70C77C4D174A}">
      <dgm:prSet phldrT="[Text]" custT="1"/>
      <dgm:spPr/>
      <dgm:t>
        <a:bodyPr/>
        <a:lstStyle/>
        <a:p>
          <a:r>
            <a:rPr lang="en-US" sz="2000" b="1" dirty="0" smtClean="0"/>
            <a:t>Pictures</a:t>
          </a:r>
          <a:endParaRPr lang="en-US" sz="2000" b="1" dirty="0"/>
        </a:p>
      </dgm:t>
    </dgm:pt>
    <dgm:pt modelId="{3E257A2C-91FD-4894-930D-31B3E09E4DB5}" type="parTrans" cxnId="{D3EA9548-B2AF-42B3-BEC6-925B75CB2F1A}">
      <dgm:prSet/>
      <dgm:spPr/>
      <dgm:t>
        <a:bodyPr/>
        <a:lstStyle/>
        <a:p>
          <a:endParaRPr lang="en-US"/>
        </a:p>
      </dgm:t>
    </dgm:pt>
    <dgm:pt modelId="{8B336240-4691-41A7-9574-EF82181B73B6}" type="sibTrans" cxnId="{D3EA9548-B2AF-42B3-BEC6-925B75CB2F1A}">
      <dgm:prSet/>
      <dgm:spPr/>
      <dgm:t>
        <a:bodyPr/>
        <a:lstStyle/>
        <a:p>
          <a:endParaRPr lang="en-US"/>
        </a:p>
      </dgm:t>
    </dgm:pt>
    <dgm:pt modelId="{98653E95-73A7-44B2-A1A9-DB8CF86D5686}">
      <dgm:prSet phldrT="[Text]" custT="1"/>
      <dgm:spPr/>
      <dgm:t>
        <a:bodyPr/>
        <a:lstStyle/>
        <a:p>
          <a:r>
            <a:rPr lang="en-US" sz="2000" b="1" dirty="0" smtClean="0"/>
            <a:t>Metaphors</a:t>
          </a:r>
          <a:endParaRPr lang="en-US" sz="2000" b="1" dirty="0"/>
        </a:p>
      </dgm:t>
    </dgm:pt>
    <dgm:pt modelId="{05E1BF5F-DE3B-46E1-9781-5556EF046153}" type="parTrans" cxnId="{536CAC84-1D46-49E1-9C17-881364376242}">
      <dgm:prSet/>
      <dgm:spPr/>
      <dgm:t>
        <a:bodyPr/>
        <a:lstStyle/>
        <a:p>
          <a:endParaRPr lang="en-US"/>
        </a:p>
      </dgm:t>
    </dgm:pt>
    <dgm:pt modelId="{359D95AF-A3AA-42A7-87A8-DEAB4055BE92}" type="sibTrans" cxnId="{536CAC84-1D46-49E1-9C17-881364376242}">
      <dgm:prSet/>
      <dgm:spPr/>
      <dgm:t>
        <a:bodyPr/>
        <a:lstStyle/>
        <a:p>
          <a:endParaRPr lang="en-US"/>
        </a:p>
      </dgm:t>
    </dgm:pt>
    <dgm:pt modelId="{5C33101B-4E97-40FA-ABBE-9ED69BF3FBA0}">
      <dgm:prSet phldrT="[Text]" custT="1"/>
      <dgm:spPr/>
      <dgm:t>
        <a:bodyPr/>
        <a:lstStyle/>
        <a:p>
          <a:r>
            <a:rPr lang="en-US" sz="2000" b="1" dirty="0" smtClean="0"/>
            <a:t>Similes</a:t>
          </a:r>
          <a:endParaRPr lang="en-US" sz="2000" b="1" dirty="0"/>
        </a:p>
      </dgm:t>
    </dgm:pt>
    <dgm:pt modelId="{2A716C65-91C0-47E6-8C12-1F3839A606B5}" type="parTrans" cxnId="{B8E7471C-3A94-46BF-B53A-DA09CA540CCA}">
      <dgm:prSet/>
      <dgm:spPr/>
      <dgm:t>
        <a:bodyPr/>
        <a:lstStyle/>
        <a:p>
          <a:endParaRPr lang="en-US"/>
        </a:p>
      </dgm:t>
    </dgm:pt>
    <dgm:pt modelId="{D138AB97-425B-47C2-9AAC-E7F9470CF467}" type="sibTrans" cxnId="{B8E7471C-3A94-46BF-B53A-DA09CA540CCA}">
      <dgm:prSet/>
      <dgm:spPr/>
      <dgm:t>
        <a:bodyPr/>
        <a:lstStyle/>
        <a:p>
          <a:endParaRPr lang="en-US"/>
        </a:p>
      </dgm:t>
    </dgm:pt>
    <dgm:pt modelId="{3A195444-F262-4498-9608-9B9505545176}">
      <dgm:prSet phldrT="[Text]" custT="1"/>
      <dgm:spPr/>
      <dgm:t>
        <a:bodyPr/>
        <a:lstStyle/>
        <a:p>
          <a:r>
            <a:rPr lang="en-US" sz="2000" b="1" dirty="0" smtClean="0"/>
            <a:t>Analogies</a:t>
          </a:r>
          <a:endParaRPr lang="en-US" sz="2000" b="1" dirty="0"/>
        </a:p>
      </dgm:t>
    </dgm:pt>
    <dgm:pt modelId="{4E3BE0EC-D448-4E1A-94DC-5BFE2E7B8BD2}" type="parTrans" cxnId="{483A8D3F-3772-4B49-B1E6-1254EEE680EE}">
      <dgm:prSet/>
      <dgm:spPr/>
      <dgm:t>
        <a:bodyPr/>
        <a:lstStyle/>
        <a:p>
          <a:endParaRPr lang="en-US"/>
        </a:p>
      </dgm:t>
    </dgm:pt>
    <dgm:pt modelId="{FB6CC58A-DBC3-41CF-8D6E-8CB63EA4DA46}" type="sibTrans" cxnId="{483A8D3F-3772-4B49-B1E6-1254EEE680EE}">
      <dgm:prSet/>
      <dgm:spPr/>
      <dgm:t>
        <a:bodyPr/>
        <a:lstStyle/>
        <a:p>
          <a:endParaRPr lang="en-US"/>
        </a:p>
      </dgm:t>
    </dgm:pt>
    <dgm:pt modelId="{1D0FE60D-BFA7-42F7-B0D4-10C57700AE18}">
      <dgm:prSet phldrT="[Text]" custT="1"/>
      <dgm:spPr/>
      <dgm:t>
        <a:bodyPr/>
        <a:lstStyle/>
        <a:p>
          <a:r>
            <a:rPr lang="en-US" sz="2000" b="1" dirty="0" smtClean="0"/>
            <a:t>Discussions</a:t>
          </a:r>
          <a:endParaRPr lang="en-US" sz="2000" b="1" dirty="0"/>
        </a:p>
      </dgm:t>
    </dgm:pt>
    <dgm:pt modelId="{756CE242-A9FB-4DB6-B9BC-CFEF26D14D59}" type="parTrans" cxnId="{B646613F-CF06-4DD7-A583-EBD3815ACD0E}">
      <dgm:prSet/>
      <dgm:spPr/>
      <dgm:t>
        <a:bodyPr/>
        <a:lstStyle/>
        <a:p>
          <a:endParaRPr lang="en-US"/>
        </a:p>
      </dgm:t>
    </dgm:pt>
    <dgm:pt modelId="{BBDCCDB8-3CDB-4476-8FFB-024DF5114145}" type="sibTrans" cxnId="{B646613F-CF06-4DD7-A583-EBD3815ACD0E}">
      <dgm:prSet/>
      <dgm:spPr/>
      <dgm:t>
        <a:bodyPr/>
        <a:lstStyle/>
        <a:p>
          <a:endParaRPr lang="en-US"/>
        </a:p>
      </dgm:t>
    </dgm:pt>
    <dgm:pt modelId="{86C3FFE0-77DE-450E-991F-E474CB1D43BB}" type="pres">
      <dgm:prSet presAssocID="{5C279812-8A49-4352-80E7-6E5CD0C66085}" presName="Name0" presStyleCnt="0">
        <dgm:presLayoutVars>
          <dgm:chMax val="1"/>
          <dgm:dir/>
          <dgm:animLvl val="ctr"/>
          <dgm:resizeHandles val="exact"/>
        </dgm:presLayoutVars>
      </dgm:prSet>
      <dgm:spPr/>
      <dgm:t>
        <a:bodyPr/>
        <a:lstStyle/>
        <a:p>
          <a:endParaRPr lang="en-US"/>
        </a:p>
      </dgm:t>
    </dgm:pt>
    <dgm:pt modelId="{BC4C0B99-6D41-4E97-9CF5-7AE682AD7D93}" type="pres">
      <dgm:prSet presAssocID="{2CE7F443-73B1-4855-8142-BBEDF74EEC95}" presName="centerShape" presStyleLbl="node0" presStyleIdx="0" presStyleCnt="1" custScaleX="184082" custScaleY="88074" custLinFactNeighborX="4455" custLinFactNeighborY="0"/>
      <dgm:spPr/>
      <dgm:t>
        <a:bodyPr/>
        <a:lstStyle/>
        <a:p>
          <a:endParaRPr lang="en-US"/>
        </a:p>
      </dgm:t>
    </dgm:pt>
    <dgm:pt modelId="{EC356470-3D43-409A-AC4C-4E4D1FB9DA51}" type="pres">
      <dgm:prSet presAssocID="{3E257A2C-91FD-4894-930D-31B3E09E4DB5}" presName="parTrans" presStyleLbl="sibTrans2D1" presStyleIdx="0" presStyleCnt="5"/>
      <dgm:spPr/>
      <dgm:t>
        <a:bodyPr/>
        <a:lstStyle/>
        <a:p>
          <a:endParaRPr lang="en-US"/>
        </a:p>
      </dgm:t>
    </dgm:pt>
    <dgm:pt modelId="{26F41DEE-8B8E-4B48-9655-778754E747D1}" type="pres">
      <dgm:prSet presAssocID="{3E257A2C-91FD-4894-930D-31B3E09E4DB5}" presName="connectorText" presStyleLbl="sibTrans2D1" presStyleIdx="0" presStyleCnt="5"/>
      <dgm:spPr/>
      <dgm:t>
        <a:bodyPr/>
        <a:lstStyle/>
        <a:p>
          <a:endParaRPr lang="en-US"/>
        </a:p>
      </dgm:t>
    </dgm:pt>
    <dgm:pt modelId="{9D1930DF-4BE4-4455-B575-1549220A221A}" type="pres">
      <dgm:prSet presAssocID="{714BD27E-3632-4ADC-A57D-70C77C4D174A}" presName="node" presStyleLbl="node1" presStyleIdx="0" presStyleCnt="5" custScaleX="163053" custScaleY="85840" custRadScaleRad="108286" custRadScaleInc="7040">
        <dgm:presLayoutVars>
          <dgm:bulletEnabled val="1"/>
        </dgm:presLayoutVars>
      </dgm:prSet>
      <dgm:spPr/>
      <dgm:t>
        <a:bodyPr/>
        <a:lstStyle/>
        <a:p>
          <a:endParaRPr lang="en-US"/>
        </a:p>
      </dgm:t>
    </dgm:pt>
    <dgm:pt modelId="{90FEB632-460E-4417-A609-426E235F35C5}" type="pres">
      <dgm:prSet presAssocID="{05E1BF5F-DE3B-46E1-9781-5556EF046153}" presName="parTrans" presStyleLbl="sibTrans2D1" presStyleIdx="1" presStyleCnt="5"/>
      <dgm:spPr/>
      <dgm:t>
        <a:bodyPr/>
        <a:lstStyle/>
        <a:p>
          <a:endParaRPr lang="en-US"/>
        </a:p>
      </dgm:t>
    </dgm:pt>
    <dgm:pt modelId="{B0EA2B8B-A04A-45DB-9342-DD8E550EAD13}" type="pres">
      <dgm:prSet presAssocID="{05E1BF5F-DE3B-46E1-9781-5556EF046153}" presName="connectorText" presStyleLbl="sibTrans2D1" presStyleIdx="1" presStyleCnt="5"/>
      <dgm:spPr/>
      <dgm:t>
        <a:bodyPr/>
        <a:lstStyle/>
        <a:p>
          <a:endParaRPr lang="en-US"/>
        </a:p>
      </dgm:t>
    </dgm:pt>
    <dgm:pt modelId="{169EDBCE-DA9E-41D8-87CC-DB05628D1593}" type="pres">
      <dgm:prSet presAssocID="{98653E95-73A7-44B2-A1A9-DB8CF86D5686}" presName="node" presStyleLbl="node1" presStyleIdx="1" presStyleCnt="5" custScaleX="173960" custScaleY="89632" custRadScaleRad="191376" custRadScaleInc="-406">
        <dgm:presLayoutVars>
          <dgm:bulletEnabled val="1"/>
        </dgm:presLayoutVars>
      </dgm:prSet>
      <dgm:spPr/>
      <dgm:t>
        <a:bodyPr/>
        <a:lstStyle/>
        <a:p>
          <a:endParaRPr lang="en-US"/>
        </a:p>
      </dgm:t>
    </dgm:pt>
    <dgm:pt modelId="{862ABE7B-5C62-4775-9C40-77DA26BBCF76}" type="pres">
      <dgm:prSet presAssocID="{2A716C65-91C0-47E6-8C12-1F3839A606B5}" presName="parTrans" presStyleLbl="sibTrans2D1" presStyleIdx="2" presStyleCnt="5"/>
      <dgm:spPr/>
      <dgm:t>
        <a:bodyPr/>
        <a:lstStyle/>
        <a:p>
          <a:endParaRPr lang="en-US"/>
        </a:p>
      </dgm:t>
    </dgm:pt>
    <dgm:pt modelId="{CF42CF6C-88F4-4062-8E5F-F20D0DBE7C6E}" type="pres">
      <dgm:prSet presAssocID="{2A716C65-91C0-47E6-8C12-1F3839A606B5}" presName="connectorText" presStyleLbl="sibTrans2D1" presStyleIdx="2" presStyleCnt="5"/>
      <dgm:spPr/>
      <dgm:t>
        <a:bodyPr/>
        <a:lstStyle/>
        <a:p>
          <a:endParaRPr lang="en-US"/>
        </a:p>
      </dgm:t>
    </dgm:pt>
    <dgm:pt modelId="{3C287EC3-49F3-43D0-8297-B1D7CE0D7774}" type="pres">
      <dgm:prSet presAssocID="{5C33101B-4E97-40FA-ABBE-9ED69BF3FBA0}" presName="node" presStyleLbl="node1" presStyleIdx="2" presStyleCnt="5" custScaleX="169253" custScaleY="69640" custRadScaleRad="134946" custRadScaleInc="-4204">
        <dgm:presLayoutVars>
          <dgm:bulletEnabled val="1"/>
        </dgm:presLayoutVars>
      </dgm:prSet>
      <dgm:spPr/>
      <dgm:t>
        <a:bodyPr/>
        <a:lstStyle/>
        <a:p>
          <a:endParaRPr lang="en-US"/>
        </a:p>
      </dgm:t>
    </dgm:pt>
    <dgm:pt modelId="{75B1FA9B-1F0B-45B0-A894-FB36009308F4}" type="pres">
      <dgm:prSet presAssocID="{4E3BE0EC-D448-4E1A-94DC-5BFE2E7B8BD2}" presName="parTrans" presStyleLbl="sibTrans2D1" presStyleIdx="3" presStyleCnt="5"/>
      <dgm:spPr/>
      <dgm:t>
        <a:bodyPr/>
        <a:lstStyle/>
        <a:p>
          <a:endParaRPr lang="en-US"/>
        </a:p>
      </dgm:t>
    </dgm:pt>
    <dgm:pt modelId="{0423A041-89FE-4232-A9B4-6E95A0895331}" type="pres">
      <dgm:prSet presAssocID="{4E3BE0EC-D448-4E1A-94DC-5BFE2E7B8BD2}" presName="connectorText" presStyleLbl="sibTrans2D1" presStyleIdx="3" presStyleCnt="5"/>
      <dgm:spPr/>
      <dgm:t>
        <a:bodyPr/>
        <a:lstStyle/>
        <a:p>
          <a:endParaRPr lang="en-US"/>
        </a:p>
      </dgm:t>
    </dgm:pt>
    <dgm:pt modelId="{E3C1C553-36D9-45C5-9BC3-2E10FE7F52B0}" type="pres">
      <dgm:prSet presAssocID="{3A195444-F262-4498-9608-9B9505545176}" presName="node" presStyleLbl="node1" presStyleIdx="3" presStyleCnt="5" custScaleX="169253" custScaleY="89632" custRadScaleRad="161653" custRadScaleInc="481">
        <dgm:presLayoutVars>
          <dgm:bulletEnabled val="1"/>
        </dgm:presLayoutVars>
      </dgm:prSet>
      <dgm:spPr/>
      <dgm:t>
        <a:bodyPr/>
        <a:lstStyle/>
        <a:p>
          <a:endParaRPr lang="en-US"/>
        </a:p>
      </dgm:t>
    </dgm:pt>
    <dgm:pt modelId="{AFE22735-C5E7-4B23-A9B7-6603E42063FA}" type="pres">
      <dgm:prSet presAssocID="{756CE242-A9FB-4DB6-B9BC-CFEF26D14D59}" presName="parTrans" presStyleLbl="sibTrans2D1" presStyleIdx="4" presStyleCnt="5"/>
      <dgm:spPr/>
      <dgm:t>
        <a:bodyPr/>
        <a:lstStyle/>
        <a:p>
          <a:endParaRPr lang="en-US"/>
        </a:p>
      </dgm:t>
    </dgm:pt>
    <dgm:pt modelId="{AC49D3FA-57E1-4075-A686-261B96B79E07}" type="pres">
      <dgm:prSet presAssocID="{756CE242-A9FB-4DB6-B9BC-CFEF26D14D59}" presName="connectorText" presStyleLbl="sibTrans2D1" presStyleIdx="4" presStyleCnt="5"/>
      <dgm:spPr/>
      <dgm:t>
        <a:bodyPr/>
        <a:lstStyle/>
        <a:p>
          <a:endParaRPr lang="en-US"/>
        </a:p>
      </dgm:t>
    </dgm:pt>
    <dgm:pt modelId="{131F120A-5EA3-47E7-A32E-EACAE1BDA241}" type="pres">
      <dgm:prSet presAssocID="{1D0FE60D-BFA7-42F7-B0D4-10C57700AE18}" presName="node" presStyleLbl="node1" presStyleIdx="4" presStyleCnt="5" custScaleX="187565" custRadScaleRad="142021" custRadScaleInc="5060">
        <dgm:presLayoutVars>
          <dgm:bulletEnabled val="1"/>
        </dgm:presLayoutVars>
      </dgm:prSet>
      <dgm:spPr/>
      <dgm:t>
        <a:bodyPr/>
        <a:lstStyle/>
        <a:p>
          <a:endParaRPr lang="en-US"/>
        </a:p>
      </dgm:t>
    </dgm:pt>
  </dgm:ptLst>
  <dgm:cxnLst>
    <dgm:cxn modelId="{B8F54CAC-9355-4238-9E60-215172722948}" type="presOf" srcId="{4E3BE0EC-D448-4E1A-94DC-5BFE2E7B8BD2}" destId="{75B1FA9B-1F0B-45B0-A894-FB36009308F4}" srcOrd="0" destOrd="0" presId="urn:microsoft.com/office/officeart/2005/8/layout/radial5"/>
    <dgm:cxn modelId="{52A1782C-5715-4961-A3B9-71012CDA045D}" type="presOf" srcId="{98653E95-73A7-44B2-A1A9-DB8CF86D5686}" destId="{169EDBCE-DA9E-41D8-87CC-DB05628D1593}" srcOrd="0" destOrd="0" presId="urn:microsoft.com/office/officeart/2005/8/layout/radial5"/>
    <dgm:cxn modelId="{B211014C-0610-4779-A1B8-78FF2059A240}" type="presOf" srcId="{2CE7F443-73B1-4855-8142-BBEDF74EEC95}" destId="{BC4C0B99-6D41-4E97-9CF5-7AE682AD7D93}" srcOrd="0" destOrd="0" presId="urn:microsoft.com/office/officeart/2005/8/layout/radial5"/>
    <dgm:cxn modelId="{112DF112-18FA-4ED9-A66A-43A3369C9C75}" type="presOf" srcId="{2A716C65-91C0-47E6-8C12-1F3839A606B5}" destId="{862ABE7B-5C62-4775-9C40-77DA26BBCF76}" srcOrd="0" destOrd="0" presId="urn:microsoft.com/office/officeart/2005/8/layout/radial5"/>
    <dgm:cxn modelId="{D3EA9548-B2AF-42B3-BEC6-925B75CB2F1A}" srcId="{2CE7F443-73B1-4855-8142-BBEDF74EEC95}" destId="{714BD27E-3632-4ADC-A57D-70C77C4D174A}" srcOrd="0" destOrd="0" parTransId="{3E257A2C-91FD-4894-930D-31B3E09E4DB5}" sibTransId="{8B336240-4691-41A7-9574-EF82181B73B6}"/>
    <dgm:cxn modelId="{F57C66B2-E502-45C2-8D66-C8943D74D53E}" type="presOf" srcId="{2A716C65-91C0-47E6-8C12-1F3839A606B5}" destId="{CF42CF6C-88F4-4062-8E5F-F20D0DBE7C6E}" srcOrd="1" destOrd="0" presId="urn:microsoft.com/office/officeart/2005/8/layout/radial5"/>
    <dgm:cxn modelId="{94EA326C-5DAD-4552-A138-7EBA3D4C3820}" type="presOf" srcId="{3A195444-F262-4498-9608-9B9505545176}" destId="{E3C1C553-36D9-45C5-9BC3-2E10FE7F52B0}" srcOrd="0" destOrd="0" presId="urn:microsoft.com/office/officeart/2005/8/layout/radial5"/>
    <dgm:cxn modelId="{09B0A363-8CCE-46E7-91F2-47F4F83CB49B}" type="presOf" srcId="{756CE242-A9FB-4DB6-B9BC-CFEF26D14D59}" destId="{AFE22735-C5E7-4B23-A9B7-6603E42063FA}" srcOrd="0" destOrd="0" presId="urn:microsoft.com/office/officeart/2005/8/layout/radial5"/>
    <dgm:cxn modelId="{89C83653-2548-498D-BA5A-3DE1CB601179}" type="presOf" srcId="{4E3BE0EC-D448-4E1A-94DC-5BFE2E7B8BD2}" destId="{0423A041-89FE-4232-A9B4-6E95A0895331}" srcOrd="1" destOrd="0" presId="urn:microsoft.com/office/officeart/2005/8/layout/radial5"/>
    <dgm:cxn modelId="{4CA0F890-CE4C-4D0F-A503-3A6443A67BFC}" type="presOf" srcId="{05E1BF5F-DE3B-46E1-9781-5556EF046153}" destId="{90FEB632-460E-4417-A609-426E235F35C5}" srcOrd="0" destOrd="0" presId="urn:microsoft.com/office/officeart/2005/8/layout/radial5"/>
    <dgm:cxn modelId="{F35A1A9D-1378-426B-9568-3D325C875018}" type="presOf" srcId="{5C279812-8A49-4352-80E7-6E5CD0C66085}" destId="{86C3FFE0-77DE-450E-991F-E474CB1D43BB}" srcOrd="0" destOrd="0" presId="urn:microsoft.com/office/officeart/2005/8/layout/radial5"/>
    <dgm:cxn modelId="{B8E7471C-3A94-46BF-B53A-DA09CA540CCA}" srcId="{2CE7F443-73B1-4855-8142-BBEDF74EEC95}" destId="{5C33101B-4E97-40FA-ABBE-9ED69BF3FBA0}" srcOrd="2" destOrd="0" parTransId="{2A716C65-91C0-47E6-8C12-1F3839A606B5}" sibTransId="{D138AB97-425B-47C2-9AAC-E7F9470CF467}"/>
    <dgm:cxn modelId="{B646613F-CF06-4DD7-A583-EBD3815ACD0E}" srcId="{2CE7F443-73B1-4855-8142-BBEDF74EEC95}" destId="{1D0FE60D-BFA7-42F7-B0D4-10C57700AE18}" srcOrd="4" destOrd="0" parTransId="{756CE242-A9FB-4DB6-B9BC-CFEF26D14D59}" sibTransId="{BBDCCDB8-3CDB-4476-8FFB-024DF5114145}"/>
    <dgm:cxn modelId="{BE12E9DF-EE6B-452A-8BAE-6A69828484FF}" type="presOf" srcId="{756CE242-A9FB-4DB6-B9BC-CFEF26D14D59}" destId="{AC49D3FA-57E1-4075-A686-261B96B79E07}" srcOrd="1" destOrd="0" presId="urn:microsoft.com/office/officeart/2005/8/layout/radial5"/>
    <dgm:cxn modelId="{536CAC84-1D46-49E1-9C17-881364376242}" srcId="{2CE7F443-73B1-4855-8142-BBEDF74EEC95}" destId="{98653E95-73A7-44B2-A1A9-DB8CF86D5686}" srcOrd="1" destOrd="0" parTransId="{05E1BF5F-DE3B-46E1-9781-5556EF046153}" sibTransId="{359D95AF-A3AA-42A7-87A8-DEAB4055BE92}"/>
    <dgm:cxn modelId="{4E10D1BF-8B12-4631-92B5-0C847580861F}" type="presOf" srcId="{1D0FE60D-BFA7-42F7-B0D4-10C57700AE18}" destId="{131F120A-5EA3-47E7-A32E-EACAE1BDA241}" srcOrd="0" destOrd="0" presId="urn:microsoft.com/office/officeart/2005/8/layout/radial5"/>
    <dgm:cxn modelId="{85733912-8718-48EA-A673-A1C2CF976269}" type="presOf" srcId="{05E1BF5F-DE3B-46E1-9781-5556EF046153}" destId="{B0EA2B8B-A04A-45DB-9342-DD8E550EAD13}" srcOrd="1" destOrd="0" presId="urn:microsoft.com/office/officeart/2005/8/layout/radial5"/>
    <dgm:cxn modelId="{9E774336-367F-411E-96AD-2BC2C36D325A}" type="presOf" srcId="{714BD27E-3632-4ADC-A57D-70C77C4D174A}" destId="{9D1930DF-4BE4-4455-B575-1549220A221A}" srcOrd="0" destOrd="0" presId="urn:microsoft.com/office/officeart/2005/8/layout/radial5"/>
    <dgm:cxn modelId="{5EA631B4-34DA-4E9F-BCC7-6B973A57F4E4}" srcId="{5C279812-8A49-4352-80E7-6E5CD0C66085}" destId="{2CE7F443-73B1-4855-8142-BBEDF74EEC95}" srcOrd="0" destOrd="0" parTransId="{1672326C-C948-410A-A4C0-18786DCB4B9F}" sibTransId="{4A21C898-D79F-40F0-B322-1ACEBB772224}"/>
    <dgm:cxn modelId="{1B4E0BB3-92F6-4194-981D-D74AF378A22D}" type="presOf" srcId="{3E257A2C-91FD-4894-930D-31B3E09E4DB5}" destId="{EC356470-3D43-409A-AC4C-4E4D1FB9DA51}" srcOrd="0" destOrd="0" presId="urn:microsoft.com/office/officeart/2005/8/layout/radial5"/>
    <dgm:cxn modelId="{483A8D3F-3772-4B49-B1E6-1254EEE680EE}" srcId="{2CE7F443-73B1-4855-8142-BBEDF74EEC95}" destId="{3A195444-F262-4498-9608-9B9505545176}" srcOrd="3" destOrd="0" parTransId="{4E3BE0EC-D448-4E1A-94DC-5BFE2E7B8BD2}" sibTransId="{FB6CC58A-DBC3-41CF-8D6E-8CB63EA4DA46}"/>
    <dgm:cxn modelId="{12C9FC3A-4D58-46A7-AC69-A89D8F78BFC5}" type="presOf" srcId="{3E257A2C-91FD-4894-930D-31B3E09E4DB5}" destId="{26F41DEE-8B8E-4B48-9655-778754E747D1}" srcOrd="1" destOrd="0" presId="urn:microsoft.com/office/officeart/2005/8/layout/radial5"/>
    <dgm:cxn modelId="{8B5FFEFA-AEF8-4E62-A454-2BCCB2A52252}" type="presOf" srcId="{5C33101B-4E97-40FA-ABBE-9ED69BF3FBA0}" destId="{3C287EC3-49F3-43D0-8297-B1D7CE0D7774}" srcOrd="0" destOrd="0" presId="urn:microsoft.com/office/officeart/2005/8/layout/radial5"/>
    <dgm:cxn modelId="{C7345E17-C04A-4027-B02B-265B4027E199}" type="presParOf" srcId="{86C3FFE0-77DE-450E-991F-E474CB1D43BB}" destId="{BC4C0B99-6D41-4E97-9CF5-7AE682AD7D93}" srcOrd="0" destOrd="0" presId="urn:microsoft.com/office/officeart/2005/8/layout/radial5"/>
    <dgm:cxn modelId="{F7329E29-1AC0-468F-9396-19171A61CF7D}" type="presParOf" srcId="{86C3FFE0-77DE-450E-991F-E474CB1D43BB}" destId="{EC356470-3D43-409A-AC4C-4E4D1FB9DA51}" srcOrd="1" destOrd="0" presId="urn:microsoft.com/office/officeart/2005/8/layout/radial5"/>
    <dgm:cxn modelId="{DB1F0E0D-9B7A-410E-AB70-D3F649969113}" type="presParOf" srcId="{EC356470-3D43-409A-AC4C-4E4D1FB9DA51}" destId="{26F41DEE-8B8E-4B48-9655-778754E747D1}" srcOrd="0" destOrd="0" presId="urn:microsoft.com/office/officeart/2005/8/layout/radial5"/>
    <dgm:cxn modelId="{0C892168-E6E3-4949-AD4C-7D2FC28B2531}" type="presParOf" srcId="{86C3FFE0-77DE-450E-991F-E474CB1D43BB}" destId="{9D1930DF-4BE4-4455-B575-1549220A221A}" srcOrd="2" destOrd="0" presId="urn:microsoft.com/office/officeart/2005/8/layout/radial5"/>
    <dgm:cxn modelId="{9DF2E493-174B-427D-A357-E7632F5301AE}" type="presParOf" srcId="{86C3FFE0-77DE-450E-991F-E474CB1D43BB}" destId="{90FEB632-460E-4417-A609-426E235F35C5}" srcOrd="3" destOrd="0" presId="urn:microsoft.com/office/officeart/2005/8/layout/radial5"/>
    <dgm:cxn modelId="{6ADC2E40-FE4C-4E7C-8C67-C4E33389EA1C}" type="presParOf" srcId="{90FEB632-460E-4417-A609-426E235F35C5}" destId="{B0EA2B8B-A04A-45DB-9342-DD8E550EAD13}" srcOrd="0" destOrd="0" presId="urn:microsoft.com/office/officeart/2005/8/layout/radial5"/>
    <dgm:cxn modelId="{D8FBBC79-B3AC-466B-B139-79B576397824}" type="presParOf" srcId="{86C3FFE0-77DE-450E-991F-E474CB1D43BB}" destId="{169EDBCE-DA9E-41D8-87CC-DB05628D1593}" srcOrd="4" destOrd="0" presId="urn:microsoft.com/office/officeart/2005/8/layout/radial5"/>
    <dgm:cxn modelId="{9DF9FD3A-F1B3-4898-8170-EEA90C511700}" type="presParOf" srcId="{86C3FFE0-77DE-450E-991F-E474CB1D43BB}" destId="{862ABE7B-5C62-4775-9C40-77DA26BBCF76}" srcOrd="5" destOrd="0" presId="urn:microsoft.com/office/officeart/2005/8/layout/radial5"/>
    <dgm:cxn modelId="{D7DDCA8C-4FFF-4E84-9304-A3005ED86283}" type="presParOf" srcId="{862ABE7B-5C62-4775-9C40-77DA26BBCF76}" destId="{CF42CF6C-88F4-4062-8E5F-F20D0DBE7C6E}" srcOrd="0" destOrd="0" presId="urn:microsoft.com/office/officeart/2005/8/layout/radial5"/>
    <dgm:cxn modelId="{BAA2B2A2-7F6D-4006-A559-9BB6EAFF188A}" type="presParOf" srcId="{86C3FFE0-77DE-450E-991F-E474CB1D43BB}" destId="{3C287EC3-49F3-43D0-8297-B1D7CE0D7774}" srcOrd="6" destOrd="0" presId="urn:microsoft.com/office/officeart/2005/8/layout/radial5"/>
    <dgm:cxn modelId="{2A658AD7-988B-4048-9468-828B40B4D70F}" type="presParOf" srcId="{86C3FFE0-77DE-450E-991F-E474CB1D43BB}" destId="{75B1FA9B-1F0B-45B0-A894-FB36009308F4}" srcOrd="7" destOrd="0" presId="urn:microsoft.com/office/officeart/2005/8/layout/radial5"/>
    <dgm:cxn modelId="{D1E51F02-E49C-4D3C-BCD2-4F340A07E33C}" type="presParOf" srcId="{75B1FA9B-1F0B-45B0-A894-FB36009308F4}" destId="{0423A041-89FE-4232-A9B4-6E95A0895331}" srcOrd="0" destOrd="0" presId="urn:microsoft.com/office/officeart/2005/8/layout/radial5"/>
    <dgm:cxn modelId="{6486D010-9627-4E76-BFB7-80F38912FA1D}" type="presParOf" srcId="{86C3FFE0-77DE-450E-991F-E474CB1D43BB}" destId="{E3C1C553-36D9-45C5-9BC3-2E10FE7F52B0}" srcOrd="8" destOrd="0" presId="urn:microsoft.com/office/officeart/2005/8/layout/radial5"/>
    <dgm:cxn modelId="{3EBF2CB9-4B14-4392-B76A-A8CFE3F82EE7}" type="presParOf" srcId="{86C3FFE0-77DE-450E-991F-E474CB1D43BB}" destId="{AFE22735-C5E7-4B23-A9B7-6603E42063FA}" srcOrd="9" destOrd="0" presId="urn:microsoft.com/office/officeart/2005/8/layout/radial5"/>
    <dgm:cxn modelId="{14162930-A46C-4FEF-8F77-4E69BE456559}" type="presParOf" srcId="{AFE22735-C5E7-4B23-A9B7-6603E42063FA}" destId="{AC49D3FA-57E1-4075-A686-261B96B79E07}" srcOrd="0" destOrd="0" presId="urn:microsoft.com/office/officeart/2005/8/layout/radial5"/>
    <dgm:cxn modelId="{B5AA9C9C-C995-434C-946A-F20389AE646A}" type="presParOf" srcId="{86C3FFE0-77DE-450E-991F-E474CB1D43BB}" destId="{131F120A-5EA3-47E7-A32E-EACAE1BDA241}"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4B432E9-4EDF-41B2-A3DA-DD3C195CFE86}" type="doc">
      <dgm:prSet loTypeId="urn:microsoft.com/office/officeart/2005/8/layout/process4" loCatId="list" qsTypeId="urn:microsoft.com/office/officeart/2005/8/quickstyle/simple1" qsCatId="simple" csTypeId="urn:microsoft.com/office/officeart/2005/8/colors/accent1_2" csCatId="accent1" phldr="0"/>
      <dgm:spPr/>
      <dgm:t>
        <a:bodyPr/>
        <a:lstStyle/>
        <a:p>
          <a:endParaRPr lang="en-US"/>
        </a:p>
      </dgm:t>
    </dgm:pt>
    <dgm:pt modelId="{87C8346B-CF72-41D7-8F27-83B96601E570}">
      <dgm:prSet phldrT="[Text]" phldr="1"/>
      <dgm:spPr/>
      <dgm:t>
        <a:bodyPr/>
        <a:lstStyle/>
        <a:p>
          <a:endParaRPr lang="en-US" dirty="0"/>
        </a:p>
      </dgm:t>
    </dgm:pt>
    <dgm:pt modelId="{99BEBC61-CBDD-43D1-AD64-68F4C07C37D6}" type="parTrans" cxnId="{7098455A-0832-41DD-975B-4A794B994775}">
      <dgm:prSet/>
      <dgm:spPr/>
      <dgm:t>
        <a:bodyPr/>
        <a:lstStyle/>
        <a:p>
          <a:endParaRPr lang="en-US"/>
        </a:p>
      </dgm:t>
    </dgm:pt>
    <dgm:pt modelId="{7658BD92-456A-4E0F-896B-5B5418ED1B1C}" type="sibTrans" cxnId="{7098455A-0832-41DD-975B-4A794B994775}">
      <dgm:prSet/>
      <dgm:spPr/>
      <dgm:t>
        <a:bodyPr/>
        <a:lstStyle/>
        <a:p>
          <a:endParaRPr lang="en-US"/>
        </a:p>
      </dgm:t>
    </dgm:pt>
    <dgm:pt modelId="{27E6FE48-DE6E-4C0D-92FF-D3F383C14BC9}">
      <dgm:prSet phldrT="[Text]" phldr="1"/>
      <dgm:spPr/>
      <dgm:t>
        <a:bodyPr/>
        <a:lstStyle/>
        <a:p>
          <a:endParaRPr lang="en-US" dirty="0"/>
        </a:p>
      </dgm:t>
    </dgm:pt>
    <dgm:pt modelId="{687616D2-C491-421E-9128-7DFA9DE5B787}" type="parTrans" cxnId="{6C9BB840-E784-4F8A-9E5C-08D3C4F300C0}">
      <dgm:prSet/>
      <dgm:spPr/>
      <dgm:t>
        <a:bodyPr/>
        <a:lstStyle/>
        <a:p>
          <a:endParaRPr lang="en-US"/>
        </a:p>
      </dgm:t>
    </dgm:pt>
    <dgm:pt modelId="{0CEE137D-5349-435C-9494-EC22A2BE9269}" type="sibTrans" cxnId="{6C9BB840-E784-4F8A-9E5C-08D3C4F300C0}">
      <dgm:prSet/>
      <dgm:spPr/>
      <dgm:t>
        <a:bodyPr/>
        <a:lstStyle/>
        <a:p>
          <a:endParaRPr lang="en-US"/>
        </a:p>
      </dgm:t>
    </dgm:pt>
    <dgm:pt modelId="{6999451E-1098-4BF6-B9C1-05F09384935A}">
      <dgm:prSet phldrT="[Text]" phldr="1"/>
      <dgm:spPr/>
      <dgm:t>
        <a:bodyPr/>
        <a:lstStyle/>
        <a:p>
          <a:endParaRPr lang="en-US" dirty="0"/>
        </a:p>
      </dgm:t>
    </dgm:pt>
    <dgm:pt modelId="{CFDDED1F-5DAD-4BFE-9A60-F04EC76DD11F}" type="parTrans" cxnId="{88D3E853-029C-461A-B7C1-2DC50ED5B455}">
      <dgm:prSet/>
      <dgm:spPr/>
      <dgm:t>
        <a:bodyPr/>
        <a:lstStyle/>
        <a:p>
          <a:endParaRPr lang="en-US"/>
        </a:p>
      </dgm:t>
    </dgm:pt>
    <dgm:pt modelId="{4C902842-4FB6-4616-9C9B-24EEA8B28A45}" type="sibTrans" cxnId="{88D3E853-029C-461A-B7C1-2DC50ED5B455}">
      <dgm:prSet/>
      <dgm:spPr/>
      <dgm:t>
        <a:bodyPr/>
        <a:lstStyle/>
        <a:p>
          <a:endParaRPr lang="en-US"/>
        </a:p>
      </dgm:t>
    </dgm:pt>
    <dgm:pt modelId="{BCA3A9B2-2BDD-4CF1-A38B-7F518B42CAF0}">
      <dgm:prSet phldrT="[Text]" phldr="1"/>
      <dgm:spPr/>
      <dgm:t>
        <a:bodyPr/>
        <a:lstStyle/>
        <a:p>
          <a:endParaRPr lang="en-US" dirty="0"/>
        </a:p>
      </dgm:t>
    </dgm:pt>
    <dgm:pt modelId="{46E88840-90A7-457D-ACB9-7DC6F5BCF964}" type="parTrans" cxnId="{663AD2B2-0CCB-4911-8747-E846F7E218F3}">
      <dgm:prSet/>
      <dgm:spPr/>
      <dgm:t>
        <a:bodyPr/>
        <a:lstStyle/>
        <a:p>
          <a:endParaRPr lang="en-US"/>
        </a:p>
      </dgm:t>
    </dgm:pt>
    <dgm:pt modelId="{72219939-D9EE-46C0-91AD-36642C73F069}" type="sibTrans" cxnId="{663AD2B2-0CCB-4911-8747-E846F7E218F3}">
      <dgm:prSet/>
      <dgm:spPr/>
      <dgm:t>
        <a:bodyPr/>
        <a:lstStyle/>
        <a:p>
          <a:endParaRPr lang="en-US"/>
        </a:p>
      </dgm:t>
    </dgm:pt>
    <dgm:pt modelId="{73B9FD39-E278-4FE6-9E51-D1D980D5E2D9}">
      <dgm:prSet phldrT="[Text]" phldr="1"/>
      <dgm:spPr/>
      <dgm:t>
        <a:bodyPr/>
        <a:lstStyle/>
        <a:p>
          <a:endParaRPr lang="en-US" dirty="0"/>
        </a:p>
      </dgm:t>
    </dgm:pt>
    <dgm:pt modelId="{69994656-E6FA-40CD-8613-4859887395E8}" type="parTrans" cxnId="{6F3D98B4-D13F-47D4-A006-6275073CE684}">
      <dgm:prSet/>
      <dgm:spPr/>
      <dgm:t>
        <a:bodyPr/>
        <a:lstStyle/>
        <a:p>
          <a:endParaRPr lang="en-US"/>
        </a:p>
      </dgm:t>
    </dgm:pt>
    <dgm:pt modelId="{47F4ED13-C405-4CCB-8D3F-2C647F6D0E65}" type="sibTrans" cxnId="{6F3D98B4-D13F-47D4-A006-6275073CE684}">
      <dgm:prSet/>
      <dgm:spPr/>
      <dgm:t>
        <a:bodyPr/>
        <a:lstStyle/>
        <a:p>
          <a:endParaRPr lang="en-US"/>
        </a:p>
      </dgm:t>
    </dgm:pt>
    <dgm:pt modelId="{B31FC5BB-8A37-4465-8BDF-525A5BFD15C8}">
      <dgm:prSet phldrT="[Text]" phldr="1"/>
      <dgm:spPr/>
      <dgm:t>
        <a:bodyPr/>
        <a:lstStyle/>
        <a:p>
          <a:endParaRPr lang="en-US" dirty="0"/>
        </a:p>
      </dgm:t>
    </dgm:pt>
    <dgm:pt modelId="{D654C2BC-F292-4BB9-B431-0DAF28DE78EB}" type="parTrans" cxnId="{46D23143-50D3-46AE-A4C7-298D3E764116}">
      <dgm:prSet/>
      <dgm:spPr/>
      <dgm:t>
        <a:bodyPr/>
        <a:lstStyle/>
        <a:p>
          <a:endParaRPr lang="en-US"/>
        </a:p>
      </dgm:t>
    </dgm:pt>
    <dgm:pt modelId="{E9D84CD6-58FE-4DDC-9E1A-0093CF5712BD}" type="sibTrans" cxnId="{46D23143-50D3-46AE-A4C7-298D3E764116}">
      <dgm:prSet/>
      <dgm:spPr/>
      <dgm:t>
        <a:bodyPr/>
        <a:lstStyle/>
        <a:p>
          <a:endParaRPr lang="en-US"/>
        </a:p>
      </dgm:t>
    </dgm:pt>
    <dgm:pt modelId="{135C752B-A99F-4061-B3BF-781B08596152}">
      <dgm:prSet phldrT="[Text]" phldr="1"/>
      <dgm:spPr/>
      <dgm:t>
        <a:bodyPr/>
        <a:lstStyle/>
        <a:p>
          <a:endParaRPr lang="en-US" dirty="0"/>
        </a:p>
      </dgm:t>
    </dgm:pt>
    <dgm:pt modelId="{9CFD029B-EED0-4908-88AC-9DCC971CE3E8}" type="parTrans" cxnId="{97ECB973-217D-451F-9CC7-7013A2CF97D7}">
      <dgm:prSet/>
      <dgm:spPr/>
      <dgm:t>
        <a:bodyPr/>
        <a:lstStyle/>
        <a:p>
          <a:endParaRPr lang="en-US"/>
        </a:p>
      </dgm:t>
    </dgm:pt>
    <dgm:pt modelId="{666BE359-88DC-47AD-877C-7F1D67A25704}" type="sibTrans" cxnId="{97ECB973-217D-451F-9CC7-7013A2CF97D7}">
      <dgm:prSet/>
      <dgm:spPr/>
      <dgm:t>
        <a:bodyPr/>
        <a:lstStyle/>
        <a:p>
          <a:endParaRPr lang="en-US"/>
        </a:p>
      </dgm:t>
    </dgm:pt>
    <dgm:pt modelId="{065A5BD7-4EFE-4985-A66F-A5C4E1A5C4B8}">
      <dgm:prSet phldrT="[Text]" phldr="1"/>
      <dgm:spPr/>
      <dgm:t>
        <a:bodyPr/>
        <a:lstStyle/>
        <a:p>
          <a:endParaRPr lang="en-US" dirty="0"/>
        </a:p>
      </dgm:t>
    </dgm:pt>
    <dgm:pt modelId="{88376CD7-3A22-4386-8974-6A970DB96FC2}" type="parTrans" cxnId="{41400C11-8731-4194-898F-07560CBE7639}">
      <dgm:prSet/>
      <dgm:spPr/>
      <dgm:t>
        <a:bodyPr/>
        <a:lstStyle/>
        <a:p>
          <a:endParaRPr lang="en-US"/>
        </a:p>
      </dgm:t>
    </dgm:pt>
    <dgm:pt modelId="{073EFB50-D60C-4695-9A0D-04F76A8E3755}" type="sibTrans" cxnId="{41400C11-8731-4194-898F-07560CBE7639}">
      <dgm:prSet/>
      <dgm:spPr/>
      <dgm:t>
        <a:bodyPr/>
        <a:lstStyle/>
        <a:p>
          <a:endParaRPr lang="en-US"/>
        </a:p>
      </dgm:t>
    </dgm:pt>
    <dgm:pt modelId="{AE5893BB-933C-44A1-A98C-E0B7AF0B538A}">
      <dgm:prSet phldrT="[Text]" phldr="1"/>
      <dgm:spPr/>
      <dgm:t>
        <a:bodyPr/>
        <a:lstStyle/>
        <a:p>
          <a:endParaRPr lang="en-US" dirty="0"/>
        </a:p>
      </dgm:t>
    </dgm:pt>
    <dgm:pt modelId="{4D38EB64-15E2-4CB0-85DA-F2035239BE8C}" type="parTrans" cxnId="{DD27462A-5E67-4F4B-9385-8B40488842FB}">
      <dgm:prSet/>
      <dgm:spPr/>
      <dgm:t>
        <a:bodyPr/>
        <a:lstStyle/>
        <a:p>
          <a:endParaRPr lang="en-US"/>
        </a:p>
      </dgm:t>
    </dgm:pt>
    <dgm:pt modelId="{605A5F40-F2B1-4FBA-A480-CB7B2768002A}" type="sibTrans" cxnId="{DD27462A-5E67-4F4B-9385-8B40488842FB}">
      <dgm:prSet/>
      <dgm:spPr/>
      <dgm:t>
        <a:bodyPr/>
        <a:lstStyle/>
        <a:p>
          <a:endParaRPr lang="en-US"/>
        </a:p>
      </dgm:t>
    </dgm:pt>
    <dgm:pt modelId="{8F7B72E8-2449-4F18-BB97-61EC0B363B18}" type="pres">
      <dgm:prSet presAssocID="{74B432E9-4EDF-41B2-A3DA-DD3C195CFE86}" presName="Name0" presStyleCnt="0">
        <dgm:presLayoutVars>
          <dgm:dir/>
          <dgm:animLvl val="lvl"/>
          <dgm:resizeHandles val="exact"/>
        </dgm:presLayoutVars>
      </dgm:prSet>
      <dgm:spPr/>
      <dgm:t>
        <a:bodyPr/>
        <a:lstStyle/>
        <a:p>
          <a:endParaRPr lang="en-US"/>
        </a:p>
      </dgm:t>
    </dgm:pt>
    <dgm:pt modelId="{608C6E65-7F13-4EDA-A7BE-8BDC1B77E594}" type="pres">
      <dgm:prSet presAssocID="{135C752B-A99F-4061-B3BF-781B08596152}" presName="boxAndChildren" presStyleCnt="0"/>
      <dgm:spPr/>
    </dgm:pt>
    <dgm:pt modelId="{BBD913A1-98DC-4A66-BEFB-42B8911279AA}" type="pres">
      <dgm:prSet presAssocID="{135C752B-A99F-4061-B3BF-781B08596152}" presName="parentTextBox" presStyleLbl="node1" presStyleIdx="0" presStyleCnt="3"/>
      <dgm:spPr/>
      <dgm:t>
        <a:bodyPr/>
        <a:lstStyle/>
        <a:p>
          <a:endParaRPr lang="en-US"/>
        </a:p>
      </dgm:t>
    </dgm:pt>
    <dgm:pt modelId="{9A43E64D-AD54-45D0-8BC5-3EB037A15BF9}" type="pres">
      <dgm:prSet presAssocID="{135C752B-A99F-4061-B3BF-781B08596152}" presName="entireBox" presStyleLbl="node1" presStyleIdx="0" presStyleCnt="3"/>
      <dgm:spPr/>
      <dgm:t>
        <a:bodyPr/>
        <a:lstStyle/>
        <a:p>
          <a:endParaRPr lang="en-US"/>
        </a:p>
      </dgm:t>
    </dgm:pt>
    <dgm:pt modelId="{AD109D16-EC50-40CC-B44E-4E06D008A0D0}" type="pres">
      <dgm:prSet presAssocID="{135C752B-A99F-4061-B3BF-781B08596152}" presName="descendantBox" presStyleCnt="0"/>
      <dgm:spPr/>
    </dgm:pt>
    <dgm:pt modelId="{23A90D52-7E3C-4839-B82F-4242E56179A9}" type="pres">
      <dgm:prSet presAssocID="{065A5BD7-4EFE-4985-A66F-A5C4E1A5C4B8}" presName="childTextBox" presStyleLbl="fgAccFollowNode1" presStyleIdx="0" presStyleCnt="6">
        <dgm:presLayoutVars>
          <dgm:bulletEnabled val="1"/>
        </dgm:presLayoutVars>
      </dgm:prSet>
      <dgm:spPr/>
      <dgm:t>
        <a:bodyPr/>
        <a:lstStyle/>
        <a:p>
          <a:endParaRPr lang="en-US"/>
        </a:p>
      </dgm:t>
    </dgm:pt>
    <dgm:pt modelId="{1C80DD57-67CF-4ED7-B459-80172DFD9044}" type="pres">
      <dgm:prSet presAssocID="{AE5893BB-933C-44A1-A98C-E0B7AF0B538A}" presName="childTextBox" presStyleLbl="fgAccFollowNode1" presStyleIdx="1" presStyleCnt="6">
        <dgm:presLayoutVars>
          <dgm:bulletEnabled val="1"/>
        </dgm:presLayoutVars>
      </dgm:prSet>
      <dgm:spPr/>
      <dgm:t>
        <a:bodyPr/>
        <a:lstStyle/>
        <a:p>
          <a:endParaRPr lang="en-US"/>
        </a:p>
      </dgm:t>
    </dgm:pt>
    <dgm:pt modelId="{5BA439A8-2BE9-4A3A-8F37-97AD31BF038A}" type="pres">
      <dgm:prSet presAssocID="{72219939-D9EE-46C0-91AD-36642C73F069}" presName="sp" presStyleCnt="0"/>
      <dgm:spPr/>
    </dgm:pt>
    <dgm:pt modelId="{6BC5BF0B-A3C5-4510-AC39-6A6F27F2EF2B}" type="pres">
      <dgm:prSet presAssocID="{BCA3A9B2-2BDD-4CF1-A38B-7F518B42CAF0}" presName="arrowAndChildren" presStyleCnt="0"/>
      <dgm:spPr/>
    </dgm:pt>
    <dgm:pt modelId="{F4634618-3A3F-46C2-8040-9979103273C2}" type="pres">
      <dgm:prSet presAssocID="{BCA3A9B2-2BDD-4CF1-A38B-7F518B42CAF0}" presName="parentTextArrow" presStyleLbl="node1" presStyleIdx="0" presStyleCnt="3"/>
      <dgm:spPr/>
      <dgm:t>
        <a:bodyPr/>
        <a:lstStyle/>
        <a:p>
          <a:endParaRPr lang="en-US"/>
        </a:p>
      </dgm:t>
    </dgm:pt>
    <dgm:pt modelId="{DCB9F8B3-0305-48C3-82EC-5ACB49069B01}" type="pres">
      <dgm:prSet presAssocID="{BCA3A9B2-2BDD-4CF1-A38B-7F518B42CAF0}" presName="arrow" presStyleLbl="node1" presStyleIdx="1" presStyleCnt="3"/>
      <dgm:spPr/>
      <dgm:t>
        <a:bodyPr/>
        <a:lstStyle/>
        <a:p>
          <a:endParaRPr lang="en-US"/>
        </a:p>
      </dgm:t>
    </dgm:pt>
    <dgm:pt modelId="{14ADA0A0-0E69-43D8-BA2D-49006090B468}" type="pres">
      <dgm:prSet presAssocID="{BCA3A9B2-2BDD-4CF1-A38B-7F518B42CAF0}" presName="descendantArrow" presStyleCnt="0"/>
      <dgm:spPr/>
    </dgm:pt>
    <dgm:pt modelId="{11BAD988-F9C3-4E73-8AED-0B28D6B2FAD1}" type="pres">
      <dgm:prSet presAssocID="{73B9FD39-E278-4FE6-9E51-D1D980D5E2D9}" presName="childTextArrow" presStyleLbl="fgAccFollowNode1" presStyleIdx="2" presStyleCnt="6">
        <dgm:presLayoutVars>
          <dgm:bulletEnabled val="1"/>
        </dgm:presLayoutVars>
      </dgm:prSet>
      <dgm:spPr/>
      <dgm:t>
        <a:bodyPr/>
        <a:lstStyle/>
        <a:p>
          <a:endParaRPr lang="en-US"/>
        </a:p>
      </dgm:t>
    </dgm:pt>
    <dgm:pt modelId="{96B5A565-B4A7-41EE-B2F7-8602361E39EB}" type="pres">
      <dgm:prSet presAssocID="{B31FC5BB-8A37-4465-8BDF-525A5BFD15C8}" presName="childTextArrow" presStyleLbl="fgAccFollowNode1" presStyleIdx="3" presStyleCnt="6">
        <dgm:presLayoutVars>
          <dgm:bulletEnabled val="1"/>
        </dgm:presLayoutVars>
      </dgm:prSet>
      <dgm:spPr/>
      <dgm:t>
        <a:bodyPr/>
        <a:lstStyle/>
        <a:p>
          <a:endParaRPr lang="en-US"/>
        </a:p>
      </dgm:t>
    </dgm:pt>
    <dgm:pt modelId="{E7116D43-FD49-4363-B434-F4F645AE7C68}" type="pres">
      <dgm:prSet presAssocID="{7658BD92-456A-4E0F-896B-5B5418ED1B1C}" presName="sp" presStyleCnt="0"/>
      <dgm:spPr/>
    </dgm:pt>
    <dgm:pt modelId="{6C625320-205B-44FF-825B-EF7A94C4C04C}" type="pres">
      <dgm:prSet presAssocID="{87C8346B-CF72-41D7-8F27-83B96601E570}" presName="arrowAndChildren" presStyleCnt="0"/>
      <dgm:spPr/>
    </dgm:pt>
    <dgm:pt modelId="{2FBB3ED1-E60A-4A9B-B779-5B26498CE0C4}" type="pres">
      <dgm:prSet presAssocID="{87C8346B-CF72-41D7-8F27-83B96601E570}" presName="parentTextArrow" presStyleLbl="node1" presStyleIdx="1" presStyleCnt="3"/>
      <dgm:spPr/>
      <dgm:t>
        <a:bodyPr/>
        <a:lstStyle/>
        <a:p>
          <a:endParaRPr lang="en-US"/>
        </a:p>
      </dgm:t>
    </dgm:pt>
    <dgm:pt modelId="{FD92EB30-C8D8-4453-BF89-5DE99DBEA585}" type="pres">
      <dgm:prSet presAssocID="{87C8346B-CF72-41D7-8F27-83B96601E570}" presName="arrow" presStyleLbl="node1" presStyleIdx="2" presStyleCnt="3"/>
      <dgm:spPr/>
      <dgm:t>
        <a:bodyPr/>
        <a:lstStyle/>
        <a:p>
          <a:endParaRPr lang="en-US"/>
        </a:p>
      </dgm:t>
    </dgm:pt>
    <dgm:pt modelId="{2E23C1B5-0C1D-455D-86F8-5B81F34E4A5A}" type="pres">
      <dgm:prSet presAssocID="{87C8346B-CF72-41D7-8F27-83B96601E570}" presName="descendantArrow" presStyleCnt="0"/>
      <dgm:spPr/>
    </dgm:pt>
    <dgm:pt modelId="{6039D96F-3AA2-4F36-8B40-6F6BB3783E3A}" type="pres">
      <dgm:prSet presAssocID="{27E6FE48-DE6E-4C0D-92FF-D3F383C14BC9}" presName="childTextArrow" presStyleLbl="fgAccFollowNode1" presStyleIdx="4" presStyleCnt="6">
        <dgm:presLayoutVars>
          <dgm:bulletEnabled val="1"/>
        </dgm:presLayoutVars>
      </dgm:prSet>
      <dgm:spPr/>
      <dgm:t>
        <a:bodyPr/>
        <a:lstStyle/>
        <a:p>
          <a:endParaRPr lang="en-US"/>
        </a:p>
      </dgm:t>
    </dgm:pt>
    <dgm:pt modelId="{DB787BD4-7D95-46E6-A94F-DD729690350C}" type="pres">
      <dgm:prSet presAssocID="{6999451E-1098-4BF6-B9C1-05F09384935A}" presName="childTextArrow" presStyleLbl="fgAccFollowNode1" presStyleIdx="5" presStyleCnt="6">
        <dgm:presLayoutVars>
          <dgm:bulletEnabled val="1"/>
        </dgm:presLayoutVars>
      </dgm:prSet>
      <dgm:spPr/>
      <dgm:t>
        <a:bodyPr/>
        <a:lstStyle/>
        <a:p>
          <a:endParaRPr lang="en-US"/>
        </a:p>
      </dgm:t>
    </dgm:pt>
  </dgm:ptLst>
  <dgm:cxnLst>
    <dgm:cxn modelId="{F034FBC2-B565-499C-9915-F5B886494209}" type="presOf" srcId="{B31FC5BB-8A37-4465-8BDF-525A5BFD15C8}" destId="{96B5A565-B4A7-41EE-B2F7-8602361E39EB}" srcOrd="0" destOrd="0" presId="urn:microsoft.com/office/officeart/2005/8/layout/process4"/>
    <dgm:cxn modelId="{E8320F15-C026-483D-B269-30CFD96C2912}" type="presOf" srcId="{27E6FE48-DE6E-4C0D-92FF-D3F383C14BC9}" destId="{6039D96F-3AA2-4F36-8B40-6F6BB3783E3A}" srcOrd="0" destOrd="0" presId="urn:microsoft.com/office/officeart/2005/8/layout/process4"/>
    <dgm:cxn modelId="{58FC1CB9-9279-448F-8CB3-8DB5FE909C98}" type="presOf" srcId="{6999451E-1098-4BF6-B9C1-05F09384935A}" destId="{DB787BD4-7D95-46E6-A94F-DD729690350C}" srcOrd="0" destOrd="0" presId="urn:microsoft.com/office/officeart/2005/8/layout/process4"/>
    <dgm:cxn modelId="{6C9BB840-E784-4F8A-9E5C-08D3C4F300C0}" srcId="{87C8346B-CF72-41D7-8F27-83B96601E570}" destId="{27E6FE48-DE6E-4C0D-92FF-D3F383C14BC9}" srcOrd="0" destOrd="0" parTransId="{687616D2-C491-421E-9128-7DFA9DE5B787}" sibTransId="{0CEE137D-5349-435C-9494-EC22A2BE9269}"/>
    <dgm:cxn modelId="{01A98459-5705-41AD-8DBF-CA267FA4F267}" type="presOf" srcId="{BCA3A9B2-2BDD-4CF1-A38B-7F518B42CAF0}" destId="{F4634618-3A3F-46C2-8040-9979103273C2}" srcOrd="0" destOrd="0" presId="urn:microsoft.com/office/officeart/2005/8/layout/process4"/>
    <dgm:cxn modelId="{DD27462A-5E67-4F4B-9385-8B40488842FB}" srcId="{135C752B-A99F-4061-B3BF-781B08596152}" destId="{AE5893BB-933C-44A1-A98C-E0B7AF0B538A}" srcOrd="1" destOrd="0" parTransId="{4D38EB64-15E2-4CB0-85DA-F2035239BE8C}" sibTransId="{605A5F40-F2B1-4FBA-A480-CB7B2768002A}"/>
    <dgm:cxn modelId="{41400C11-8731-4194-898F-07560CBE7639}" srcId="{135C752B-A99F-4061-B3BF-781B08596152}" destId="{065A5BD7-4EFE-4985-A66F-A5C4E1A5C4B8}" srcOrd="0" destOrd="0" parTransId="{88376CD7-3A22-4386-8974-6A970DB96FC2}" sibTransId="{073EFB50-D60C-4695-9A0D-04F76A8E3755}"/>
    <dgm:cxn modelId="{3B1E2835-2AF8-4D68-A452-37EFC84941F9}" type="presOf" srcId="{87C8346B-CF72-41D7-8F27-83B96601E570}" destId="{2FBB3ED1-E60A-4A9B-B779-5B26498CE0C4}" srcOrd="0" destOrd="0" presId="urn:microsoft.com/office/officeart/2005/8/layout/process4"/>
    <dgm:cxn modelId="{18251F6B-3D4E-4D0B-B57E-8EABFE0D5804}" type="presOf" srcId="{74B432E9-4EDF-41B2-A3DA-DD3C195CFE86}" destId="{8F7B72E8-2449-4F18-BB97-61EC0B363B18}" srcOrd="0" destOrd="0" presId="urn:microsoft.com/office/officeart/2005/8/layout/process4"/>
    <dgm:cxn modelId="{2CCE279B-C512-46BE-950E-45D80A8FB3AF}" type="presOf" srcId="{135C752B-A99F-4061-B3BF-781B08596152}" destId="{9A43E64D-AD54-45D0-8BC5-3EB037A15BF9}" srcOrd="1" destOrd="0" presId="urn:microsoft.com/office/officeart/2005/8/layout/process4"/>
    <dgm:cxn modelId="{3B493431-E6BD-469A-A617-8AF00AB9FE24}" type="presOf" srcId="{065A5BD7-4EFE-4985-A66F-A5C4E1A5C4B8}" destId="{23A90D52-7E3C-4839-B82F-4242E56179A9}" srcOrd="0" destOrd="0" presId="urn:microsoft.com/office/officeart/2005/8/layout/process4"/>
    <dgm:cxn modelId="{663AD2B2-0CCB-4911-8747-E846F7E218F3}" srcId="{74B432E9-4EDF-41B2-A3DA-DD3C195CFE86}" destId="{BCA3A9B2-2BDD-4CF1-A38B-7F518B42CAF0}" srcOrd="1" destOrd="0" parTransId="{46E88840-90A7-457D-ACB9-7DC6F5BCF964}" sibTransId="{72219939-D9EE-46C0-91AD-36642C73F069}"/>
    <dgm:cxn modelId="{8D035EEB-79A1-4959-8A31-BA5AF7CDBEFB}" type="presOf" srcId="{AE5893BB-933C-44A1-A98C-E0B7AF0B538A}" destId="{1C80DD57-67CF-4ED7-B459-80172DFD9044}" srcOrd="0" destOrd="0" presId="urn:microsoft.com/office/officeart/2005/8/layout/process4"/>
    <dgm:cxn modelId="{9C00B7A4-729D-40EB-AECB-B737921EC2AF}" type="presOf" srcId="{BCA3A9B2-2BDD-4CF1-A38B-7F518B42CAF0}" destId="{DCB9F8B3-0305-48C3-82EC-5ACB49069B01}" srcOrd="1" destOrd="0" presId="urn:microsoft.com/office/officeart/2005/8/layout/process4"/>
    <dgm:cxn modelId="{D7D8B822-7B0B-4EC4-8185-3CFB3CAFAC62}" type="presOf" srcId="{87C8346B-CF72-41D7-8F27-83B96601E570}" destId="{FD92EB30-C8D8-4453-BF89-5DE99DBEA585}" srcOrd="1" destOrd="0" presId="urn:microsoft.com/office/officeart/2005/8/layout/process4"/>
    <dgm:cxn modelId="{46D23143-50D3-46AE-A4C7-298D3E764116}" srcId="{BCA3A9B2-2BDD-4CF1-A38B-7F518B42CAF0}" destId="{B31FC5BB-8A37-4465-8BDF-525A5BFD15C8}" srcOrd="1" destOrd="0" parTransId="{D654C2BC-F292-4BB9-B431-0DAF28DE78EB}" sibTransId="{E9D84CD6-58FE-4DDC-9E1A-0093CF5712BD}"/>
    <dgm:cxn modelId="{88D3E853-029C-461A-B7C1-2DC50ED5B455}" srcId="{87C8346B-CF72-41D7-8F27-83B96601E570}" destId="{6999451E-1098-4BF6-B9C1-05F09384935A}" srcOrd="1" destOrd="0" parTransId="{CFDDED1F-5DAD-4BFE-9A60-F04EC76DD11F}" sibTransId="{4C902842-4FB6-4616-9C9B-24EEA8B28A45}"/>
    <dgm:cxn modelId="{558C46D3-DFE7-4C9D-9778-64E7A3071D5B}" type="presOf" srcId="{135C752B-A99F-4061-B3BF-781B08596152}" destId="{BBD913A1-98DC-4A66-BEFB-42B8911279AA}" srcOrd="0" destOrd="0" presId="urn:microsoft.com/office/officeart/2005/8/layout/process4"/>
    <dgm:cxn modelId="{0390E2EE-73E8-443F-9B81-FA51D67E3BA3}" type="presOf" srcId="{73B9FD39-E278-4FE6-9E51-D1D980D5E2D9}" destId="{11BAD988-F9C3-4E73-8AED-0B28D6B2FAD1}" srcOrd="0" destOrd="0" presId="urn:microsoft.com/office/officeart/2005/8/layout/process4"/>
    <dgm:cxn modelId="{6F3D98B4-D13F-47D4-A006-6275073CE684}" srcId="{BCA3A9B2-2BDD-4CF1-A38B-7F518B42CAF0}" destId="{73B9FD39-E278-4FE6-9E51-D1D980D5E2D9}" srcOrd="0" destOrd="0" parTransId="{69994656-E6FA-40CD-8613-4859887395E8}" sibTransId="{47F4ED13-C405-4CCB-8D3F-2C647F6D0E65}"/>
    <dgm:cxn modelId="{7098455A-0832-41DD-975B-4A794B994775}" srcId="{74B432E9-4EDF-41B2-A3DA-DD3C195CFE86}" destId="{87C8346B-CF72-41D7-8F27-83B96601E570}" srcOrd="0" destOrd="0" parTransId="{99BEBC61-CBDD-43D1-AD64-68F4C07C37D6}" sibTransId="{7658BD92-456A-4E0F-896B-5B5418ED1B1C}"/>
    <dgm:cxn modelId="{97ECB973-217D-451F-9CC7-7013A2CF97D7}" srcId="{74B432E9-4EDF-41B2-A3DA-DD3C195CFE86}" destId="{135C752B-A99F-4061-B3BF-781B08596152}" srcOrd="2" destOrd="0" parTransId="{9CFD029B-EED0-4908-88AC-9DCC971CE3E8}" sibTransId="{666BE359-88DC-47AD-877C-7F1D67A25704}"/>
    <dgm:cxn modelId="{E01FBEBA-F493-4935-A0FB-1BBF5F94DC1A}" type="presParOf" srcId="{8F7B72E8-2449-4F18-BB97-61EC0B363B18}" destId="{608C6E65-7F13-4EDA-A7BE-8BDC1B77E594}" srcOrd="0" destOrd="0" presId="urn:microsoft.com/office/officeart/2005/8/layout/process4"/>
    <dgm:cxn modelId="{7394C22C-729B-4A24-9DDE-2ACE943D3593}" type="presParOf" srcId="{608C6E65-7F13-4EDA-A7BE-8BDC1B77E594}" destId="{BBD913A1-98DC-4A66-BEFB-42B8911279AA}" srcOrd="0" destOrd="0" presId="urn:microsoft.com/office/officeart/2005/8/layout/process4"/>
    <dgm:cxn modelId="{61AF11F2-64A7-40F1-B1B3-789F59C2F458}" type="presParOf" srcId="{608C6E65-7F13-4EDA-A7BE-8BDC1B77E594}" destId="{9A43E64D-AD54-45D0-8BC5-3EB037A15BF9}" srcOrd="1" destOrd="0" presId="urn:microsoft.com/office/officeart/2005/8/layout/process4"/>
    <dgm:cxn modelId="{5853D139-9E10-4338-8606-FC4C2CAED0E0}" type="presParOf" srcId="{608C6E65-7F13-4EDA-A7BE-8BDC1B77E594}" destId="{AD109D16-EC50-40CC-B44E-4E06D008A0D0}" srcOrd="2" destOrd="0" presId="urn:microsoft.com/office/officeart/2005/8/layout/process4"/>
    <dgm:cxn modelId="{0D671535-0B31-45AE-8B44-C2B7330EC11E}" type="presParOf" srcId="{AD109D16-EC50-40CC-B44E-4E06D008A0D0}" destId="{23A90D52-7E3C-4839-B82F-4242E56179A9}" srcOrd="0" destOrd="0" presId="urn:microsoft.com/office/officeart/2005/8/layout/process4"/>
    <dgm:cxn modelId="{CDC81E25-C35A-4D07-A1E0-5B856F84502A}" type="presParOf" srcId="{AD109D16-EC50-40CC-B44E-4E06D008A0D0}" destId="{1C80DD57-67CF-4ED7-B459-80172DFD9044}" srcOrd="1" destOrd="0" presId="urn:microsoft.com/office/officeart/2005/8/layout/process4"/>
    <dgm:cxn modelId="{0829BABA-94E9-4541-9B46-5447B5F1AD03}" type="presParOf" srcId="{8F7B72E8-2449-4F18-BB97-61EC0B363B18}" destId="{5BA439A8-2BE9-4A3A-8F37-97AD31BF038A}" srcOrd="1" destOrd="0" presId="urn:microsoft.com/office/officeart/2005/8/layout/process4"/>
    <dgm:cxn modelId="{A1ABA2EB-2387-47EB-9152-0DAC80CE27BE}" type="presParOf" srcId="{8F7B72E8-2449-4F18-BB97-61EC0B363B18}" destId="{6BC5BF0B-A3C5-4510-AC39-6A6F27F2EF2B}" srcOrd="2" destOrd="0" presId="urn:microsoft.com/office/officeart/2005/8/layout/process4"/>
    <dgm:cxn modelId="{1911B59B-7DCC-422B-AC68-79BDE742C9C2}" type="presParOf" srcId="{6BC5BF0B-A3C5-4510-AC39-6A6F27F2EF2B}" destId="{F4634618-3A3F-46C2-8040-9979103273C2}" srcOrd="0" destOrd="0" presId="urn:microsoft.com/office/officeart/2005/8/layout/process4"/>
    <dgm:cxn modelId="{49D479C2-2E1C-4F9B-BF73-37EFE1730696}" type="presParOf" srcId="{6BC5BF0B-A3C5-4510-AC39-6A6F27F2EF2B}" destId="{DCB9F8B3-0305-48C3-82EC-5ACB49069B01}" srcOrd="1" destOrd="0" presId="urn:microsoft.com/office/officeart/2005/8/layout/process4"/>
    <dgm:cxn modelId="{D4754621-872B-47F7-A5BC-09EF7A145663}" type="presParOf" srcId="{6BC5BF0B-A3C5-4510-AC39-6A6F27F2EF2B}" destId="{14ADA0A0-0E69-43D8-BA2D-49006090B468}" srcOrd="2" destOrd="0" presId="urn:microsoft.com/office/officeart/2005/8/layout/process4"/>
    <dgm:cxn modelId="{9297D927-5394-48FE-A7E4-2ACDBFD03B61}" type="presParOf" srcId="{14ADA0A0-0E69-43D8-BA2D-49006090B468}" destId="{11BAD988-F9C3-4E73-8AED-0B28D6B2FAD1}" srcOrd="0" destOrd="0" presId="urn:microsoft.com/office/officeart/2005/8/layout/process4"/>
    <dgm:cxn modelId="{1E583C4A-4656-4977-8C96-EDFF193F123E}" type="presParOf" srcId="{14ADA0A0-0E69-43D8-BA2D-49006090B468}" destId="{96B5A565-B4A7-41EE-B2F7-8602361E39EB}" srcOrd="1" destOrd="0" presId="urn:microsoft.com/office/officeart/2005/8/layout/process4"/>
    <dgm:cxn modelId="{CC745446-36FB-4C1A-99F4-0C789745DA2B}" type="presParOf" srcId="{8F7B72E8-2449-4F18-BB97-61EC0B363B18}" destId="{E7116D43-FD49-4363-B434-F4F645AE7C68}" srcOrd="3" destOrd="0" presId="urn:microsoft.com/office/officeart/2005/8/layout/process4"/>
    <dgm:cxn modelId="{133A8A0F-793C-47D3-9486-976E011E4914}" type="presParOf" srcId="{8F7B72E8-2449-4F18-BB97-61EC0B363B18}" destId="{6C625320-205B-44FF-825B-EF7A94C4C04C}" srcOrd="4" destOrd="0" presId="urn:microsoft.com/office/officeart/2005/8/layout/process4"/>
    <dgm:cxn modelId="{BDC30F83-56E2-48EA-9165-76DBC8B29820}" type="presParOf" srcId="{6C625320-205B-44FF-825B-EF7A94C4C04C}" destId="{2FBB3ED1-E60A-4A9B-B779-5B26498CE0C4}" srcOrd="0" destOrd="0" presId="urn:microsoft.com/office/officeart/2005/8/layout/process4"/>
    <dgm:cxn modelId="{346A6067-F4C6-43AD-8442-9575CF5A7D8F}" type="presParOf" srcId="{6C625320-205B-44FF-825B-EF7A94C4C04C}" destId="{FD92EB30-C8D8-4453-BF89-5DE99DBEA585}" srcOrd="1" destOrd="0" presId="urn:microsoft.com/office/officeart/2005/8/layout/process4"/>
    <dgm:cxn modelId="{B802E175-8C9A-4F7B-8352-3DEA241C48C1}" type="presParOf" srcId="{6C625320-205B-44FF-825B-EF7A94C4C04C}" destId="{2E23C1B5-0C1D-455D-86F8-5B81F34E4A5A}" srcOrd="2" destOrd="0" presId="urn:microsoft.com/office/officeart/2005/8/layout/process4"/>
    <dgm:cxn modelId="{3F648249-D2E1-4D80-B5B2-DDB850CD2BEC}" type="presParOf" srcId="{2E23C1B5-0C1D-455D-86F8-5B81F34E4A5A}" destId="{6039D96F-3AA2-4F36-8B40-6F6BB3783E3A}" srcOrd="0" destOrd="0" presId="urn:microsoft.com/office/officeart/2005/8/layout/process4"/>
    <dgm:cxn modelId="{43FC1C39-0C0C-4997-9446-23C5A7F8DCB8}" type="presParOf" srcId="{2E23C1B5-0C1D-455D-86F8-5B81F34E4A5A}" destId="{DB787BD4-7D95-46E6-A94F-DD729690350C}"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4C11376-FC74-4C54-8FC2-9BF129EFAF23}" type="doc">
      <dgm:prSet loTypeId="urn:microsoft.com/office/officeart/2005/8/layout/orgChart1" loCatId="hierarchy" qsTypeId="urn:microsoft.com/office/officeart/2005/8/quickstyle/simple1#1" qsCatId="simple" csTypeId="urn:microsoft.com/office/officeart/2005/8/colors/accent1_5" csCatId="accent1" phldr="1"/>
      <dgm:spPr/>
      <dgm:t>
        <a:bodyPr/>
        <a:lstStyle/>
        <a:p>
          <a:endParaRPr lang="en-US"/>
        </a:p>
      </dgm:t>
    </dgm:pt>
    <dgm:pt modelId="{D7BF72DB-3EC7-404B-A7D2-52ACBC630FC3}">
      <dgm:prSet phldrT="[Text]"/>
      <dgm:spPr/>
      <dgm:t>
        <a:bodyPr/>
        <a:lstStyle/>
        <a:p>
          <a:r>
            <a:rPr lang="en-US" dirty="0" smtClean="0"/>
            <a:t>Strategies</a:t>
          </a:r>
          <a:endParaRPr lang="en-US" dirty="0"/>
        </a:p>
      </dgm:t>
    </dgm:pt>
    <dgm:pt modelId="{ED9FD8D5-6372-403D-9DBB-352276B9E2DE}" type="parTrans" cxnId="{B3983B9D-B798-424C-A4CF-4EDE34A8AD90}">
      <dgm:prSet/>
      <dgm:spPr/>
      <dgm:t>
        <a:bodyPr/>
        <a:lstStyle/>
        <a:p>
          <a:endParaRPr lang="en-US"/>
        </a:p>
      </dgm:t>
    </dgm:pt>
    <dgm:pt modelId="{A8B95CFC-84F7-44E1-BDDF-3EBEA4CEFF3B}" type="sibTrans" cxnId="{B3983B9D-B798-424C-A4CF-4EDE34A8AD90}">
      <dgm:prSet/>
      <dgm:spPr/>
      <dgm:t>
        <a:bodyPr/>
        <a:lstStyle/>
        <a:p>
          <a:endParaRPr lang="en-US"/>
        </a:p>
      </dgm:t>
    </dgm:pt>
    <dgm:pt modelId="{AA822D50-C0FC-46B3-89BE-324BD099902D}">
      <dgm:prSet phldrT="[Text]"/>
      <dgm:spPr/>
      <dgm:t>
        <a:bodyPr/>
        <a:lstStyle/>
        <a:p>
          <a:r>
            <a:rPr lang="en-US" dirty="0" smtClean="0"/>
            <a:t>Ample opportunities to use strategies</a:t>
          </a:r>
          <a:endParaRPr lang="en-US" dirty="0"/>
        </a:p>
      </dgm:t>
    </dgm:pt>
    <dgm:pt modelId="{B77B4ACA-1E7F-4B37-B793-7F95A9BF5E79}" type="parTrans" cxnId="{88EF2976-C9A5-4665-8482-F5C58D01B1F8}">
      <dgm:prSet/>
      <dgm:spPr/>
      <dgm:t>
        <a:bodyPr/>
        <a:lstStyle/>
        <a:p>
          <a:endParaRPr lang="en-US"/>
        </a:p>
      </dgm:t>
    </dgm:pt>
    <dgm:pt modelId="{C02C7CE0-9DA6-4264-9E66-85149B3FDD84}" type="sibTrans" cxnId="{88EF2976-C9A5-4665-8482-F5C58D01B1F8}">
      <dgm:prSet/>
      <dgm:spPr/>
      <dgm:t>
        <a:bodyPr/>
        <a:lstStyle/>
        <a:p>
          <a:endParaRPr lang="en-US"/>
        </a:p>
      </dgm:t>
    </dgm:pt>
    <dgm:pt modelId="{314D241E-AAF0-4BBD-868F-D7B299C1E3B9}">
      <dgm:prSet phldrT="[Text]"/>
      <dgm:spPr/>
      <dgm:t>
        <a:bodyPr/>
        <a:lstStyle/>
        <a:p>
          <a:r>
            <a:rPr lang="en-US" b="0" dirty="0" smtClean="0">
              <a:solidFill>
                <a:schemeClr val="tx1"/>
              </a:solidFill>
            </a:rPr>
            <a:t>Use of scaffolding techniques</a:t>
          </a:r>
          <a:endParaRPr lang="en-US" b="0" dirty="0">
            <a:solidFill>
              <a:schemeClr val="tx1"/>
            </a:solidFill>
          </a:endParaRPr>
        </a:p>
      </dgm:t>
    </dgm:pt>
    <dgm:pt modelId="{EA3D61CA-8488-4D6B-8478-84B6690558B6}" type="parTrans" cxnId="{B8BE2BF4-C702-4DB0-BB69-8F139F7584E0}">
      <dgm:prSet/>
      <dgm:spPr/>
      <dgm:t>
        <a:bodyPr/>
        <a:lstStyle/>
        <a:p>
          <a:endParaRPr lang="en-US"/>
        </a:p>
      </dgm:t>
    </dgm:pt>
    <dgm:pt modelId="{847AB0B3-D2D4-41E2-BEFD-D6731661B44E}" type="sibTrans" cxnId="{B8BE2BF4-C702-4DB0-BB69-8F139F7584E0}">
      <dgm:prSet/>
      <dgm:spPr/>
      <dgm:t>
        <a:bodyPr/>
        <a:lstStyle/>
        <a:p>
          <a:endParaRPr lang="en-US"/>
        </a:p>
      </dgm:t>
    </dgm:pt>
    <dgm:pt modelId="{04D730C0-F16B-408F-9E55-80FC99638084}">
      <dgm:prSet phldrT="[Text]"/>
      <dgm:spPr/>
      <dgm:t>
        <a:bodyPr/>
        <a:lstStyle/>
        <a:p>
          <a:r>
            <a:rPr lang="en-US" b="1" dirty="0" smtClean="0">
              <a:solidFill>
                <a:schemeClr val="accent5">
                  <a:lumMod val="50000"/>
                </a:schemeClr>
              </a:solidFill>
            </a:rPr>
            <a:t>Use of a variety of question types</a:t>
          </a:r>
          <a:endParaRPr lang="en-US" b="1" dirty="0">
            <a:solidFill>
              <a:schemeClr val="accent5">
                <a:lumMod val="50000"/>
              </a:schemeClr>
            </a:solidFill>
          </a:endParaRPr>
        </a:p>
      </dgm:t>
    </dgm:pt>
    <dgm:pt modelId="{D79CCD40-4920-40B9-8CD3-4693062CB634}" type="parTrans" cxnId="{137123D6-BE69-4650-B905-B0A341B3F1CE}">
      <dgm:prSet/>
      <dgm:spPr/>
      <dgm:t>
        <a:bodyPr/>
        <a:lstStyle/>
        <a:p>
          <a:endParaRPr lang="en-US"/>
        </a:p>
      </dgm:t>
    </dgm:pt>
    <dgm:pt modelId="{F2D7DA27-259B-49FA-A709-60A07848B886}" type="sibTrans" cxnId="{137123D6-BE69-4650-B905-B0A341B3F1CE}">
      <dgm:prSet/>
      <dgm:spPr/>
      <dgm:t>
        <a:bodyPr/>
        <a:lstStyle/>
        <a:p>
          <a:endParaRPr lang="en-US"/>
        </a:p>
      </dgm:t>
    </dgm:pt>
    <dgm:pt modelId="{2DEB397B-7314-4AF2-BC54-11C7BD7F7219}" type="pres">
      <dgm:prSet presAssocID="{54C11376-FC74-4C54-8FC2-9BF129EFAF23}" presName="hierChild1" presStyleCnt="0">
        <dgm:presLayoutVars>
          <dgm:orgChart val="1"/>
          <dgm:chPref val="1"/>
          <dgm:dir/>
          <dgm:animOne val="branch"/>
          <dgm:animLvl val="lvl"/>
          <dgm:resizeHandles/>
        </dgm:presLayoutVars>
      </dgm:prSet>
      <dgm:spPr/>
      <dgm:t>
        <a:bodyPr/>
        <a:lstStyle/>
        <a:p>
          <a:endParaRPr lang="en-US"/>
        </a:p>
      </dgm:t>
    </dgm:pt>
    <dgm:pt modelId="{F646DB86-3466-41E0-B6AE-562557A8A51B}" type="pres">
      <dgm:prSet presAssocID="{D7BF72DB-3EC7-404B-A7D2-52ACBC630FC3}" presName="hierRoot1" presStyleCnt="0">
        <dgm:presLayoutVars>
          <dgm:hierBranch val="init"/>
        </dgm:presLayoutVars>
      </dgm:prSet>
      <dgm:spPr/>
      <dgm:t>
        <a:bodyPr/>
        <a:lstStyle/>
        <a:p>
          <a:endParaRPr lang="en-US"/>
        </a:p>
      </dgm:t>
    </dgm:pt>
    <dgm:pt modelId="{1573366B-7AF8-4E84-B72C-0E451C5F5319}" type="pres">
      <dgm:prSet presAssocID="{D7BF72DB-3EC7-404B-A7D2-52ACBC630FC3}" presName="rootComposite1" presStyleCnt="0"/>
      <dgm:spPr/>
      <dgm:t>
        <a:bodyPr/>
        <a:lstStyle/>
        <a:p>
          <a:endParaRPr lang="en-US"/>
        </a:p>
      </dgm:t>
    </dgm:pt>
    <dgm:pt modelId="{5717BC2A-BF07-49B6-B651-9FB4D26DEB1E}" type="pres">
      <dgm:prSet presAssocID="{D7BF72DB-3EC7-404B-A7D2-52ACBC630FC3}" presName="rootText1" presStyleLbl="node0" presStyleIdx="0" presStyleCnt="1">
        <dgm:presLayoutVars>
          <dgm:chPref val="3"/>
        </dgm:presLayoutVars>
      </dgm:prSet>
      <dgm:spPr/>
      <dgm:t>
        <a:bodyPr/>
        <a:lstStyle/>
        <a:p>
          <a:endParaRPr lang="en-US"/>
        </a:p>
      </dgm:t>
    </dgm:pt>
    <dgm:pt modelId="{C871C13E-1E16-41E9-847F-BABA8212348B}" type="pres">
      <dgm:prSet presAssocID="{D7BF72DB-3EC7-404B-A7D2-52ACBC630FC3}" presName="rootConnector1" presStyleLbl="node1" presStyleIdx="0" presStyleCnt="0"/>
      <dgm:spPr/>
      <dgm:t>
        <a:bodyPr/>
        <a:lstStyle/>
        <a:p>
          <a:endParaRPr lang="en-US"/>
        </a:p>
      </dgm:t>
    </dgm:pt>
    <dgm:pt modelId="{D30CD110-F5F0-4C79-80C6-8A28D7E29E33}" type="pres">
      <dgm:prSet presAssocID="{D7BF72DB-3EC7-404B-A7D2-52ACBC630FC3}" presName="hierChild2" presStyleCnt="0"/>
      <dgm:spPr/>
      <dgm:t>
        <a:bodyPr/>
        <a:lstStyle/>
        <a:p>
          <a:endParaRPr lang="en-US"/>
        </a:p>
      </dgm:t>
    </dgm:pt>
    <dgm:pt modelId="{3E557541-4F88-4AD8-A11A-082D65916A79}" type="pres">
      <dgm:prSet presAssocID="{B77B4ACA-1E7F-4B37-B793-7F95A9BF5E79}" presName="Name37" presStyleLbl="parChTrans1D2" presStyleIdx="0" presStyleCnt="3"/>
      <dgm:spPr/>
      <dgm:t>
        <a:bodyPr/>
        <a:lstStyle/>
        <a:p>
          <a:endParaRPr lang="en-US"/>
        </a:p>
      </dgm:t>
    </dgm:pt>
    <dgm:pt modelId="{D9589854-3275-467F-96BA-93C046A0AE1F}" type="pres">
      <dgm:prSet presAssocID="{AA822D50-C0FC-46B3-89BE-324BD099902D}" presName="hierRoot2" presStyleCnt="0">
        <dgm:presLayoutVars>
          <dgm:hierBranch val="init"/>
        </dgm:presLayoutVars>
      </dgm:prSet>
      <dgm:spPr/>
      <dgm:t>
        <a:bodyPr/>
        <a:lstStyle/>
        <a:p>
          <a:endParaRPr lang="en-US"/>
        </a:p>
      </dgm:t>
    </dgm:pt>
    <dgm:pt modelId="{ADEB49CD-8F6E-40A9-8FAC-10DBE54BC5FD}" type="pres">
      <dgm:prSet presAssocID="{AA822D50-C0FC-46B3-89BE-324BD099902D}" presName="rootComposite" presStyleCnt="0"/>
      <dgm:spPr/>
      <dgm:t>
        <a:bodyPr/>
        <a:lstStyle/>
        <a:p>
          <a:endParaRPr lang="en-US"/>
        </a:p>
      </dgm:t>
    </dgm:pt>
    <dgm:pt modelId="{734A9EEE-0D4F-4B62-BACA-7683494102CC}" type="pres">
      <dgm:prSet presAssocID="{AA822D50-C0FC-46B3-89BE-324BD099902D}" presName="rootText" presStyleLbl="node2" presStyleIdx="0" presStyleCnt="3">
        <dgm:presLayoutVars>
          <dgm:chPref val="3"/>
        </dgm:presLayoutVars>
      </dgm:prSet>
      <dgm:spPr/>
      <dgm:t>
        <a:bodyPr/>
        <a:lstStyle/>
        <a:p>
          <a:endParaRPr lang="en-US"/>
        </a:p>
      </dgm:t>
    </dgm:pt>
    <dgm:pt modelId="{42FEE8BA-6BCA-485B-B0CC-0B4AC80CAB4F}" type="pres">
      <dgm:prSet presAssocID="{AA822D50-C0FC-46B3-89BE-324BD099902D}" presName="rootConnector" presStyleLbl="node2" presStyleIdx="0" presStyleCnt="3"/>
      <dgm:spPr/>
      <dgm:t>
        <a:bodyPr/>
        <a:lstStyle/>
        <a:p>
          <a:endParaRPr lang="en-US"/>
        </a:p>
      </dgm:t>
    </dgm:pt>
    <dgm:pt modelId="{028318F9-C7D3-4CBE-80AC-7E1BE2FA7B3A}" type="pres">
      <dgm:prSet presAssocID="{AA822D50-C0FC-46B3-89BE-324BD099902D}" presName="hierChild4" presStyleCnt="0"/>
      <dgm:spPr/>
      <dgm:t>
        <a:bodyPr/>
        <a:lstStyle/>
        <a:p>
          <a:endParaRPr lang="en-US"/>
        </a:p>
      </dgm:t>
    </dgm:pt>
    <dgm:pt modelId="{CED6BCE2-531E-4844-AD2E-95ED14ADEB0A}" type="pres">
      <dgm:prSet presAssocID="{AA822D50-C0FC-46B3-89BE-324BD099902D}" presName="hierChild5" presStyleCnt="0"/>
      <dgm:spPr/>
      <dgm:t>
        <a:bodyPr/>
        <a:lstStyle/>
        <a:p>
          <a:endParaRPr lang="en-US"/>
        </a:p>
      </dgm:t>
    </dgm:pt>
    <dgm:pt modelId="{D2FBEF73-3655-444F-B87C-A3AA25A98CA0}" type="pres">
      <dgm:prSet presAssocID="{EA3D61CA-8488-4D6B-8478-84B6690558B6}" presName="Name37" presStyleLbl="parChTrans1D2" presStyleIdx="1" presStyleCnt="3"/>
      <dgm:spPr/>
      <dgm:t>
        <a:bodyPr/>
        <a:lstStyle/>
        <a:p>
          <a:endParaRPr lang="en-US"/>
        </a:p>
      </dgm:t>
    </dgm:pt>
    <dgm:pt modelId="{B40E1C6E-F89F-4278-9F2A-F119C5743631}" type="pres">
      <dgm:prSet presAssocID="{314D241E-AAF0-4BBD-868F-D7B299C1E3B9}" presName="hierRoot2" presStyleCnt="0">
        <dgm:presLayoutVars>
          <dgm:hierBranch val="init"/>
        </dgm:presLayoutVars>
      </dgm:prSet>
      <dgm:spPr/>
      <dgm:t>
        <a:bodyPr/>
        <a:lstStyle/>
        <a:p>
          <a:endParaRPr lang="en-US"/>
        </a:p>
      </dgm:t>
    </dgm:pt>
    <dgm:pt modelId="{F7AF8E70-4FCF-46D9-919F-0587C02E8C7F}" type="pres">
      <dgm:prSet presAssocID="{314D241E-AAF0-4BBD-868F-D7B299C1E3B9}" presName="rootComposite" presStyleCnt="0"/>
      <dgm:spPr/>
      <dgm:t>
        <a:bodyPr/>
        <a:lstStyle/>
        <a:p>
          <a:endParaRPr lang="en-US"/>
        </a:p>
      </dgm:t>
    </dgm:pt>
    <dgm:pt modelId="{49160EDF-FF7F-4B59-A4C7-6BB693D7A57E}" type="pres">
      <dgm:prSet presAssocID="{314D241E-AAF0-4BBD-868F-D7B299C1E3B9}" presName="rootText" presStyleLbl="node2" presStyleIdx="1" presStyleCnt="3">
        <dgm:presLayoutVars>
          <dgm:chPref val="3"/>
        </dgm:presLayoutVars>
      </dgm:prSet>
      <dgm:spPr/>
      <dgm:t>
        <a:bodyPr/>
        <a:lstStyle/>
        <a:p>
          <a:endParaRPr lang="en-US"/>
        </a:p>
      </dgm:t>
    </dgm:pt>
    <dgm:pt modelId="{1D49B3F1-3E19-4CBF-8D1F-645F0518A58C}" type="pres">
      <dgm:prSet presAssocID="{314D241E-AAF0-4BBD-868F-D7B299C1E3B9}" presName="rootConnector" presStyleLbl="node2" presStyleIdx="1" presStyleCnt="3"/>
      <dgm:spPr/>
      <dgm:t>
        <a:bodyPr/>
        <a:lstStyle/>
        <a:p>
          <a:endParaRPr lang="en-US"/>
        </a:p>
      </dgm:t>
    </dgm:pt>
    <dgm:pt modelId="{22A276AF-DA51-4253-B1CB-EB48951645BD}" type="pres">
      <dgm:prSet presAssocID="{314D241E-AAF0-4BBD-868F-D7B299C1E3B9}" presName="hierChild4" presStyleCnt="0"/>
      <dgm:spPr/>
      <dgm:t>
        <a:bodyPr/>
        <a:lstStyle/>
        <a:p>
          <a:endParaRPr lang="en-US"/>
        </a:p>
      </dgm:t>
    </dgm:pt>
    <dgm:pt modelId="{96E8ECCC-AB4C-4820-83F1-8100A39B993C}" type="pres">
      <dgm:prSet presAssocID="{314D241E-AAF0-4BBD-868F-D7B299C1E3B9}" presName="hierChild5" presStyleCnt="0"/>
      <dgm:spPr/>
      <dgm:t>
        <a:bodyPr/>
        <a:lstStyle/>
        <a:p>
          <a:endParaRPr lang="en-US"/>
        </a:p>
      </dgm:t>
    </dgm:pt>
    <dgm:pt modelId="{D6E0C0BC-ECAC-442E-92DF-7D2297D4E2EA}" type="pres">
      <dgm:prSet presAssocID="{D79CCD40-4920-40B9-8CD3-4693062CB634}" presName="Name37" presStyleLbl="parChTrans1D2" presStyleIdx="2" presStyleCnt="3"/>
      <dgm:spPr/>
      <dgm:t>
        <a:bodyPr/>
        <a:lstStyle/>
        <a:p>
          <a:endParaRPr lang="en-US"/>
        </a:p>
      </dgm:t>
    </dgm:pt>
    <dgm:pt modelId="{EC25F2B6-0E71-475E-8526-2A92CD281D71}" type="pres">
      <dgm:prSet presAssocID="{04D730C0-F16B-408F-9E55-80FC99638084}" presName="hierRoot2" presStyleCnt="0">
        <dgm:presLayoutVars>
          <dgm:hierBranch val="init"/>
        </dgm:presLayoutVars>
      </dgm:prSet>
      <dgm:spPr/>
      <dgm:t>
        <a:bodyPr/>
        <a:lstStyle/>
        <a:p>
          <a:endParaRPr lang="en-US"/>
        </a:p>
      </dgm:t>
    </dgm:pt>
    <dgm:pt modelId="{3D559703-976B-49A2-B256-0B5CA8870DE8}" type="pres">
      <dgm:prSet presAssocID="{04D730C0-F16B-408F-9E55-80FC99638084}" presName="rootComposite" presStyleCnt="0"/>
      <dgm:spPr/>
      <dgm:t>
        <a:bodyPr/>
        <a:lstStyle/>
        <a:p>
          <a:endParaRPr lang="en-US"/>
        </a:p>
      </dgm:t>
    </dgm:pt>
    <dgm:pt modelId="{DAF9B5C2-44B2-4ED8-9816-3F62C47C54A2}" type="pres">
      <dgm:prSet presAssocID="{04D730C0-F16B-408F-9E55-80FC99638084}" presName="rootText" presStyleLbl="node2" presStyleIdx="2" presStyleCnt="3" custScaleX="112714">
        <dgm:presLayoutVars>
          <dgm:chPref val="3"/>
        </dgm:presLayoutVars>
      </dgm:prSet>
      <dgm:spPr/>
      <dgm:t>
        <a:bodyPr/>
        <a:lstStyle/>
        <a:p>
          <a:endParaRPr lang="en-US"/>
        </a:p>
      </dgm:t>
    </dgm:pt>
    <dgm:pt modelId="{DD769468-7761-4537-8220-7151649BB339}" type="pres">
      <dgm:prSet presAssocID="{04D730C0-F16B-408F-9E55-80FC99638084}" presName="rootConnector" presStyleLbl="node2" presStyleIdx="2" presStyleCnt="3"/>
      <dgm:spPr/>
      <dgm:t>
        <a:bodyPr/>
        <a:lstStyle/>
        <a:p>
          <a:endParaRPr lang="en-US"/>
        </a:p>
      </dgm:t>
    </dgm:pt>
    <dgm:pt modelId="{1DAFCC4B-E781-4219-8F24-E235A7B617FC}" type="pres">
      <dgm:prSet presAssocID="{04D730C0-F16B-408F-9E55-80FC99638084}" presName="hierChild4" presStyleCnt="0"/>
      <dgm:spPr/>
      <dgm:t>
        <a:bodyPr/>
        <a:lstStyle/>
        <a:p>
          <a:endParaRPr lang="en-US"/>
        </a:p>
      </dgm:t>
    </dgm:pt>
    <dgm:pt modelId="{ADCB6DDF-EEBA-49CF-973E-2D7A7E2DD6A2}" type="pres">
      <dgm:prSet presAssocID="{04D730C0-F16B-408F-9E55-80FC99638084}" presName="hierChild5" presStyleCnt="0"/>
      <dgm:spPr/>
      <dgm:t>
        <a:bodyPr/>
        <a:lstStyle/>
        <a:p>
          <a:endParaRPr lang="en-US"/>
        </a:p>
      </dgm:t>
    </dgm:pt>
    <dgm:pt modelId="{E07190A0-AAB3-4C24-9FF5-0CFE25A68BAB}" type="pres">
      <dgm:prSet presAssocID="{D7BF72DB-3EC7-404B-A7D2-52ACBC630FC3}" presName="hierChild3" presStyleCnt="0"/>
      <dgm:spPr/>
      <dgm:t>
        <a:bodyPr/>
        <a:lstStyle/>
        <a:p>
          <a:endParaRPr lang="en-US"/>
        </a:p>
      </dgm:t>
    </dgm:pt>
  </dgm:ptLst>
  <dgm:cxnLst>
    <dgm:cxn modelId="{680C21D2-61C2-4E04-9C06-A98359E2EFA3}" type="presOf" srcId="{04D730C0-F16B-408F-9E55-80FC99638084}" destId="{DAF9B5C2-44B2-4ED8-9816-3F62C47C54A2}" srcOrd="0" destOrd="0" presId="urn:microsoft.com/office/officeart/2005/8/layout/orgChart1"/>
    <dgm:cxn modelId="{2AC9AAA3-209E-409C-85E0-C402255658A7}" type="presOf" srcId="{AA822D50-C0FC-46B3-89BE-324BD099902D}" destId="{42FEE8BA-6BCA-485B-B0CC-0B4AC80CAB4F}" srcOrd="1" destOrd="0" presId="urn:microsoft.com/office/officeart/2005/8/layout/orgChart1"/>
    <dgm:cxn modelId="{D722CF4C-7FE1-49B0-BAE1-43FC637716DD}" type="presOf" srcId="{54C11376-FC74-4C54-8FC2-9BF129EFAF23}" destId="{2DEB397B-7314-4AF2-BC54-11C7BD7F7219}" srcOrd="0" destOrd="0" presId="urn:microsoft.com/office/officeart/2005/8/layout/orgChart1"/>
    <dgm:cxn modelId="{B3983B9D-B798-424C-A4CF-4EDE34A8AD90}" srcId="{54C11376-FC74-4C54-8FC2-9BF129EFAF23}" destId="{D7BF72DB-3EC7-404B-A7D2-52ACBC630FC3}" srcOrd="0" destOrd="0" parTransId="{ED9FD8D5-6372-403D-9DBB-352276B9E2DE}" sibTransId="{A8B95CFC-84F7-44E1-BDDF-3EBEA4CEFF3B}"/>
    <dgm:cxn modelId="{B8BE2BF4-C702-4DB0-BB69-8F139F7584E0}" srcId="{D7BF72DB-3EC7-404B-A7D2-52ACBC630FC3}" destId="{314D241E-AAF0-4BBD-868F-D7B299C1E3B9}" srcOrd="1" destOrd="0" parTransId="{EA3D61CA-8488-4D6B-8478-84B6690558B6}" sibTransId="{847AB0B3-D2D4-41E2-BEFD-D6731661B44E}"/>
    <dgm:cxn modelId="{137123D6-BE69-4650-B905-B0A341B3F1CE}" srcId="{D7BF72DB-3EC7-404B-A7D2-52ACBC630FC3}" destId="{04D730C0-F16B-408F-9E55-80FC99638084}" srcOrd="2" destOrd="0" parTransId="{D79CCD40-4920-40B9-8CD3-4693062CB634}" sibTransId="{F2D7DA27-259B-49FA-A709-60A07848B886}"/>
    <dgm:cxn modelId="{40CFB2DA-31DB-497E-B741-55E1CBC782F1}" type="presOf" srcId="{AA822D50-C0FC-46B3-89BE-324BD099902D}" destId="{734A9EEE-0D4F-4B62-BACA-7683494102CC}" srcOrd="0" destOrd="0" presId="urn:microsoft.com/office/officeart/2005/8/layout/orgChart1"/>
    <dgm:cxn modelId="{98262270-DDEA-4CB0-BC5F-4614A369C512}" type="presOf" srcId="{314D241E-AAF0-4BBD-868F-D7B299C1E3B9}" destId="{49160EDF-FF7F-4B59-A4C7-6BB693D7A57E}" srcOrd="0" destOrd="0" presId="urn:microsoft.com/office/officeart/2005/8/layout/orgChart1"/>
    <dgm:cxn modelId="{88EF2976-C9A5-4665-8482-F5C58D01B1F8}" srcId="{D7BF72DB-3EC7-404B-A7D2-52ACBC630FC3}" destId="{AA822D50-C0FC-46B3-89BE-324BD099902D}" srcOrd="0" destOrd="0" parTransId="{B77B4ACA-1E7F-4B37-B793-7F95A9BF5E79}" sibTransId="{C02C7CE0-9DA6-4264-9E66-85149B3FDD84}"/>
    <dgm:cxn modelId="{09ABC5AF-08CF-4693-904A-7C3C52C8051F}" type="presOf" srcId="{EA3D61CA-8488-4D6B-8478-84B6690558B6}" destId="{D2FBEF73-3655-444F-B87C-A3AA25A98CA0}" srcOrd="0" destOrd="0" presId="urn:microsoft.com/office/officeart/2005/8/layout/orgChart1"/>
    <dgm:cxn modelId="{83D8D47E-0E42-41B2-A501-17C54ECA0987}" type="presOf" srcId="{B77B4ACA-1E7F-4B37-B793-7F95A9BF5E79}" destId="{3E557541-4F88-4AD8-A11A-082D65916A79}" srcOrd="0" destOrd="0" presId="urn:microsoft.com/office/officeart/2005/8/layout/orgChart1"/>
    <dgm:cxn modelId="{EB0B818E-CB23-4FF5-A4BE-DDB9F9281510}" type="presOf" srcId="{04D730C0-F16B-408F-9E55-80FC99638084}" destId="{DD769468-7761-4537-8220-7151649BB339}" srcOrd="1" destOrd="0" presId="urn:microsoft.com/office/officeart/2005/8/layout/orgChart1"/>
    <dgm:cxn modelId="{83C1AD60-6828-40A2-952E-FD9AA9A4899F}" type="presOf" srcId="{D7BF72DB-3EC7-404B-A7D2-52ACBC630FC3}" destId="{C871C13E-1E16-41E9-847F-BABA8212348B}" srcOrd="1" destOrd="0" presId="urn:microsoft.com/office/officeart/2005/8/layout/orgChart1"/>
    <dgm:cxn modelId="{85D45D05-7A64-40E7-AD49-B6E72F9E8D24}" type="presOf" srcId="{D7BF72DB-3EC7-404B-A7D2-52ACBC630FC3}" destId="{5717BC2A-BF07-49B6-B651-9FB4D26DEB1E}" srcOrd="0" destOrd="0" presId="urn:microsoft.com/office/officeart/2005/8/layout/orgChart1"/>
    <dgm:cxn modelId="{7248E5DA-650A-422F-B852-ED39520318E1}" type="presOf" srcId="{D79CCD40-4920-40B9-8CD3-4693062CB634}" destId="{D6E0C0BC-ECAC-442E-92DF-7D2297D4E2EA}" srcOrd="0" destOrd="0" presId="urn:microsoft.com/office/officeart/2005/8/layout/orgChart1"/>
    <dgm:cxn modelId="{F293AF52-5464-48F4-98E5-8193CBD916DE}" type="presOf" srcId="{314D241E-AAF0-4BBD-868F-D7B299C1E3B9}" destId="{1D49B3F1-3E19-4CBF-8D1F-645F0518A58C}" srcOrd="1" destOrd="0" presId="urn:microsoft.com/office/officeart/2005/8/layout/orgChart1"/>
    <dgm:cxn modelId="{82527AA4-AC26-43CD-9142-894EC00B8712}" type="presParOf" srcId="{2DEB397B-7314-4AF2-BC54-11C7BD7F7219}" destId="{F646DB86-3466-41E0-B6AE-562557A8A51B}" srcOrd="0" destOrd="0" presId="urn:microsoft.com/office/officeart/2005/8/layout/orgChart1"/>
    <dgm:cxn modelId="{87EF8E0E-9FE6-4702-BB47-A8C7D7034D2F}" type="presParOf" srcId="{F646DB86-3466-41E0-B6AE-562557A8A51B}" destId="{1573366B-7AF8-4E84-B72C-0E451C5F5319}" srcOrd="0" destOrd="0" presId="urn:microsoft.com/office/officeart/2005/8/layout/orgChart1"/>
    <dgm:cxn modelId="{41A12C53-B985-45F9-A263-9F263835F17C}" type="presParOf" srcId="{1573366B-7AF8-4E84-B72C-0E451C5F5319}" destId="{5717BC2A-BF07-49B6-B651-9FB4D26DEB1E}" srcOrd="0" destOrd="0" presId="urn:microsoft.com/office/officeart/2005/8/layout/orgChart1"/>
    <dgm:cxn modelId="{DB697304-2470-45DB-B3EB-E43CB99B7D36}" type="presParOf" srcId="{1573366B-7AF8-4E84-B72C-0E451C5F5319}" destId="{C871C13E-1E16-41E9-847F-BABA8212348B}" srcOrd="1" destOrd="0" presId="urn:microsoft.com/office/officeart/2005/8/layout/orgChart1"/>
    <dgm:cxn modelId="{C86CEBC8-2DEF-4065-B051-EE48DFA3D4C0}" type="presParOf" srcId="{F646DB86-3466-41E0-B6AE-562557A8A51B}" destId="{D30CD110-F5F0-4C79-80C6-8A28D7E29E33}" srcOrd="1" destOrd="0" presId="urn:microsoft.com/office/officeart/2005/8/layout/orgChart1"/>
    <dgm:cxn modelId="{558E9CB8-CB60-4E49-AC23-67C24EA0E71E}" type="presParOf" srcId="{D30CD110-F5F0-4C79-80C6-8A28D7E29E33}" destId="{3E557541-4F88-4AD8-A11A-082D65916A79}" srcOrd="0" destOrd="0" presId="urn:microsoft.com/office/officeart/2005/8/layout/orgChart1"/>
    <dgm:cxn modelId="{8B741742-C38A-4A2A-B26C-14A57D19B0AF}" type="presParOf" srcId="{D30CD110-F5F0-4C79-80C6-8A28D7E29E33}" destId="{D9589854-3275-467F-96BA-93C046A0AE1F}" srcOrd="1" destOrd="0" presId="urn:microsoft.com/office/officeart/2005/8/layout/orgChart1"/>
    <dgm:cxn modelId="{B8B7256A-48CF-4571-B47A-996D463928A6}" type="presParOf" srcId="{D9589854-3275-467F-96BA-93C046A0AE1F}" destId="{ADEB49CD-8F6E-40A9-8FAC-10DBE54BC5FD}" srcOrd="0" destOrd="0" presId="urn:microsoft.com/office/officeart/2005/8/layout/orgChart1"/>
    <dgm:cxn modelId="{7F061CA4-E493-4754-A46D-914452F6F1FC}" type="presParOf" srcId="{ADEB49CD-8F6E-40A9-8FAC-10DBE54BC5FD}" destId="{734A9EEE-0D4F-4B62-BACA-7683494102CC}" srcOrd="0" destOrd="0" presId="urn:microsoft.com/office/officeart/2005/8/layout/orgChart1"/>
    <dgm:cxn modelId="{69E5DDF0-DD20-45F3-AE6C-79D183E26612}" type="presParOf" srcId="{ADEB49CD-8F6E-40A9-8FAC-10DBE54BC5FD}" destId="{42FEE8BA-6BCA-485B-B0CC-0B4AC80CAB4F}" srcOrd="1" destOrd="0" presId="urn:microsoft.com/office/officeart/2005/8/layout/orgChart1"/>
    <dgm:cxn modelId="{1B163D03-55F2-437F-B524-2A9119456983}" type="presParOf" srcId="{D9589854-3275-467F-96BA-93C046A0AE1F}" destId="{028318F9-C7D3-4CBE-80AC-7E1BE2FA7B3A}" srcOrd="1" destOrd="0" presId="urn:microsoft.com/office/officeart/2005/8/layout/orgChart1"/>
    <dgm:cxn modelId="{5C71CD85-6186-4E56-9016-31AFCDF21EEC}" type="presParOf" srcId="{D9589854-3275-467F-96BA-93C046A0AE1F}" destId="{CED6BCE2-531E-4844-AD2E-95ED14ADEB0A}" srcOrd="2" destOrd="0" presId="urn:microsoft.com/office/officeart/2005/8/layout/orgChart1"/>
    <dgm:cxn modelId="{AA809536-89E6-475A-A38F-D69DB9F26AAE}" type="presParOf" srcId="{D30CD110-F5F0-4C79-80C6-8A28D7E29E33}" destId="{D2FBEF73-3655-444F-B87C-A3AA25A98CA0}" srcOrd="2" destOrd="0" presId="urn:microsoft.com/office/officeart/2005/8/layout/orgChart1"/>
    <dgm:cxn modelId="{FF47D837-7C3B-4A90-BFCB-4F2E17E580DC}" type="presParOf" srcId="{D30CD110-F5F0-4C79-80C6-8A28D7E29E33}" destId="{B40E1C6E-F89F-4278-9F2A-F119C5743631}" srcOrd="3" destOrd="0" presId="urn:microsoft.com/office/officeart/2005/8/layout/orgChart1"/>
    <dgm:cxn modelId="{BDB2656D-BC34-4A45-899C-512175DAD575}" type="presParOf" srcId="{B40E1C6E-F89F-4278-9F2A-F119C5743631}" destId="{F7AF8E70-4FCF-46D9-919F-0587C02E8C7F}" srcOrd="0" destOrd="0" presId="urn:microsoft.com/office/officeart/2005/8/layout/orgChart1"/>
    <dgm:cxn modelId="{05DF7E11-CD6D-4FAA-819F-FD569F033A5D}" type="presParOf" srcId="{F7AF8E70-4FCF-46D9-919F-0587C02E8C7F}" destId="{49160EDF-FF7F-4B59-A4C7-6BB693D7A57E}" srcOrd="0" destOrd="0" presId="urn:microsoft.com/office/officeart/2005/8/layout/orgChart1"/>
    <dgm:cxn modelId="{DA8AFAB4-2903-431A-8369-D1DC86D1F7DF}" type="presParOf" srcId="{F7AF8E70-4FCF-46D9-919F-0587C02E8C7F}" destId="{1D49B3F1-3E19-4CBF-8D1F-645F0518A58C}" srcOrd="1" destOrd="0" presId="urn:microsoft.com/office/officeart/2005/8/layout/orgChart1"/>
    <dgm:cxn modelId="{AB822D5C-DB2B-4C33-A06E-455A0F7B1829}" type="presParOf" srcId="{B40E1C6E-F89F-4278-9F2A-F119C5743631}" destId="{22A276AF-DA51-4253-B1CB-EB48951645BD}" srcOrd="1" destOrd="0" presId="urn:microsoft.com/office/officeart/2005/8/layout/orgChart1"/>
    <dgm:cxn modelId="{D55C3472-052B-48EA-ABAA-4AA10A736395}" type="presParOf" srcId="{B40E1C6E-F89F-4278-9F2A-F119C5743631}" destId="{96E8ECCC-AB4C-4820-83F1-8100A39B993C}" srcOrd="2" destOrd="0" presId="urn:microsoft.com/office/officeart/2005/8/layout/orgChart1"/>
    <dgm:cxn modelId="{C0DA510D-B9C4-4B4A-B80A-0CA860B2A99E}" type="presParOf" srcId="{D30CD110-F5F0-4C79-80C6-8A28D7E29E33}" destId="{D6E0C0BC-ECAC-442E-92DF-7D2297D4E2EA}" srcOrd="4" destOrd="0" presId="urn:microsoft.com/office/officeart/2005/8/layout/orgChart1"/>
    <dgm:cxn modelId="{15D2E183-3960-4C6A-8EDF-8ED56A9DD35D}" type="presParOf" srcId="{D30CD110-F5F0-4C79-80C6-8A28D7E29E33}" destId="{EC25F2B6-0E71-475E-8526-2A92CD281D71}" srcOrd="5" destOrd="0" presId="urn:microsoft.com/office/officeart/2005/8/layout/orgChart1"/>
    <dgm:cxn modelId="{A87689E8-EB47-4D16-B99B-75EF7225C5C9}" type="presParOf" srcId="{EC25F2B6-0E71-475E-8526-2A92CD281D71}" destId="{3D559703-976B-49A2-B256-0B5CA8870DE8}" srcOrd="0" destOrd="0" presId="urn:microsoft.com/office/officeart/2005/8/layout/orgChart1"/>
    <dgm:cxn modelId="{2DD9EBF7-A556-467B-8DD9-866B3CA284C4}" type="presParOf" srcId="{3D559703-976B-49A2-B256-0B5CA8870DE8}" destId="{DAF9B5C2-44B2-4ED8-9816-3F62C47C54A2}" srcOrd="0" destOrd="0" presId="urn:microsoft.com/office/officeart/2005/8/layout/orgChart1"/>
    <dgm:cxn modelId="{342358EA-77E6-468A-B733-2CD35AB3AEB8}" type="presParOf" srcId="{3D559703-976B-49A2-B256-0B5CA8870DE8}" destId="{DD769468-7761-4537-8220-7151649BB339}" srcOrd="1" destOrd="0" presId="urn:microsoft.com/office/officeart/2005/8/layout/orgChart1"/>
    <dgm:cxn modelId="{0D2597CC-4056-4F21-9052-DCEB336F2EB6}" type="presParOf" srcId="{EC25F2B6-0E71-475E-8526-2A92CD281D71}" destId="{1DAFCC4B-E781-4219-8F24-E235A7B617FC}" srcOrd="1" destOrd="0" presId="urn:microsoft.com/office/officeart/2005/8/layout/orgChart1"/>
    <dgm:cxn modelId="{A4ED7399-EDC5-43F2-8258-88703B534750}" type="presParOf" srcId="{EC25F2B6-0E71-475E-8526-2A92CD281D71}" destId="{ADCB6DDF-EEBA-49CF-973E-2D7A7E2DD6A2}" srcOrd="2" destOrd="0" presId="urn:microsoft.com/office/officeart/2005/8/layout/orgChart1"/>
    <dgm:cxn modelId="{93FC1233-7322-4BE3-8AAE-E48D36DA15F9}" type="presParOf" srcId="{F646DB86-3466-41E0-B6AE-562557A8A51B}" destId="{E07190A0-AAB3-4C24-9FF5-0CFE25A68BA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9A6AC2-3CA4-4C8F-936B-48C22AACB1E6}">
      <dsp:nvSpPr>
        <dsp:cNvPr id="0" name=""/>
        <dsp:cNvSpPr/>
      </dsp:nvSpPr>
      <dsp:spPr>
        <a:xfrm>
          <a:off x="2486917" y="1572517"/>
          <a:ext cx="1122164" cy="1122164"/>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2651254" y="1736854"/>
        <a:ext cx="793490" cy="793490"/>
      </dsp:txXfrm>
    </dsp:sp>
    <dsp:sp modelId="{707065D3-E1CE-43B3-8F6F-1074A2FDB1EA}">
      <dsp:nvSpPr>
        <dsp:cNvPr id="0" name=""/>
        <dsp:cNvSpPr/>
      </dsp:nvSpPr>
      <dsp:spPr>
        <a:xfrm rot="16200000">
          <a:off x="2929188" y="1164302"/>
          <a:ext cx="237622" cy="381535"/>
        </a:xfrm>
        <a:prstGeom prst="rightArrow">
          <a:avLst>
            <a:gd name="adj1" fmla="val 60000"/>
            <a:gd name="adj2" fmla="val 50000"/>
          </a:avLst>
        </a:prstGeom>
        <a:gradFill rotWithShape="0">
          <a:gsLst>
            <a:gs pos="0">
              <a:schemeClr val="accent1">
                <a:tint val="60000"/>
                <a:hueOff val="0"/>
                <a:satOff val="0"/>
                <a:lumOff val="0"/>
                <a:alphaOff val="0"/>
                <a:shade val="15000"/>
                <a:satMod val="180000"/>
              </a:schemeClr>
            </a:gs>
            <a:gs pos="50000">
              <a:schemeClr val="accent1">
                <a:tint val="60000"/>
                <a:hueOff val="0"/>
                <a:satOff val="0"/>
                <a:lumOff val="0"/>
                <a:alphaOff val="0"/>
                <a:shade val="45000"/>
                <a:satMod val="170000"/>
              </a:schemeClr>
            </a:gs>
            <a:gs pos="70000">
              <a:schemeClr val="accent1">
                <a:tint val="60000"/>
                <a:hueOff val="0"/>
                <a:satOff val="0"/>
                <a:lumOff val="0"/>
                <a:alphaOff val="0"/>
                <a:tint val="99000"/>
                <a:shade val="65000"/>
                <a:satMod val="155000"/>
              </a:schemeClr>
            </a:gs>
            <a:gs pos="100000">
              <a:schemeClr val="accent1">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2964832" y="1276253"/>
        <a:ext cx="166335" cy="228921"/>
      </dsp:txXfrm>
    </dsp:sp>
    <dsp:sp modelId="{462EC886-C5E2-457E-82A0-DB5CDAB4477F}">
      <dsp:nvSpPr>
        <dsp:cNvPr id="0" name=""/>
        <dsp:cNvSpPr/>
      </dsp:nvSpPr>
      <dsp:spPr>
        <a:xfrm>
          <a:off x="2486917" y="2008"/>
          <a:ext cx="1122164" cy="1122164"/>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2651254" y="166345"/>
        <a:ext cx="793490" cy="793490"/>
      </dsp:txXfrm>
    </dsp:sp>
    <dsp:sp modelId="{DBF18F3A-380D-4D7E-9084-3E680226521D}">
      <dsp:nvSpPr>
        <dsp:cNvPr id="0" name=""/>
        <dsp:cNvSpPr/>
      </dsp:nvSpPr>
      <dsp:spPr>
        <a:xfrm>
          <a:off x="3707717" y="1942832"/>
          <a:ext cx="237622" cy="381535"/>
        </a:xfrm>
        <a:prstGeom prst="rightArrow">
          <a:avLst>
            <a:gd name="adj1" fmla="val 60000"/>
            <a:gd name="adj2" fmla="val 50000"/>
          </a:avLst>
        </a:prstGeom>
        <a:gradFill rotWithShape="0">
          <a:gsLst>
            <a:gs pos="0">
              <a:schemeClr val="accent1">
                <a:tint val="60000"/>
                <a:hueOff val="0"/>
                <a:satOff val="0"/>
                <a:lumOff val="0"/>
                <a:alphaOff val="0"/>
                <a:shade val="15000"/>
                <a:satMod val="180000"/>
              </a:schemeClr>
            </a:gs>
            <a:gs pos="50000">
              <a:schemeClr val="accent1">
                <a:tint val="60000"/>
                <a:hueOff val="0"/>
                <a:satOff val="0"/>
                <a:lumOff val="0"/>
                <a:alphaOff val="0"/>
                <a:shade val="45000"/>
                <a:satMod val="170000"/>
              </a:schemeClr>
            </a:gs>
            <a:gs pos="70000">
              <a:schemeClr val="accent1">
                <a:tint val="60000"/>
                <a:hueOff val="0"/>
                <a:satOff val="0"/>
                <a:lumOff val="0"/>
                <a:alphaOff val="0"/>
                <a:tint val="99000"/>
                <a:shade val="65000"/>
                <a:satMod val="155000"/>
              </a:schemeClr>
            </a:gs>
            <a:gs pos="100000">
              <a:schemeClr val="accent1">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3707717" y="2019139"/>
        <a:ext cx="166335" cy="228921"/>
      </dsp:txXfrm>
    </dsp:sp>
    <dsp:sp modelId="{3D2ABF03-20A3-4B8C-AFF1-CCA8F0159CF1}">
      <dsp:nvSpPr>
        <dsp:cNvPr id="0" name=""/>
        <dsp:cNvSpPr/>
      </dsp:nvSpPr>
      <dsp:spPr>
        <a:xfrm>
          <a:off x="4057427" y="1572517"/>
          <a:ext cx="1122164" cy="1122164"/>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4221764" y="1736854"/>
        <a:ext cx="793490" cy="793490"/>
      </dsp:txXfrm>
    </dsp:sp>
    <dsp:sp modelId="{F702E6CD-EF3B-43C9-9A6E-B97D1B5001C9}">
      <dsp:nvSpPr>
        <dsp:cNvPr id="0" name=""/>
        <dsp:cNvSpPr/>
      </dsp:nvSpPr>
      <dsp:spPr>
        <a:xfrm rot="5400000">
          <a:off x="2929188" y="2721361"/>
          <a:ext cx="237622" cy="381535"/>
        </a:xfrm>
        <a:prstGeom prst="rightArrow">
          <a:avLst>
            <a:gd name="adj1" fmla="val 60000"/>
            <a:gd name="adj2" fmla="val 50000"/>
          </a:avLst>
        </a:prstGeom>
        <a:gradFill rotWithShape="0">
          <a:gsLst>
            <a:gs pos="0">
              <a:schemeClr val="accent1">
                <a:tint val="60000"/>
                <a:hueOff val="0"/>
                <a:satOff val="0"/>
                <a:lumOff val="0"/>
                <a:alphaOff val="0"/>
                <a:shade val="15000"/>
                <a:satMod val="180000"/>
              </a:schemeClr>
            </a:gs>
            <a:gs pos="50000">
              <a:schemeClr val="accent1">
                <a:tint val="60000"/>
                <a:hueOff val="0"/>
                <a:satOff val="0"/>
                <a:lumOff val="0"/>
                <a:alphaOff val="0"/>
                <a:shade val="45000"/>
                <a:satMod val="170000"/>
              </a:schemeClr>
            </a:gs>
            <a:gs pos="70000">
              <a:schemeClr val="accent1">
                <a:tint val="60000"/>
                <a:hueOff val="0"/>
                <a:satOff val="0"/>
                <a:lumOff val="0"/>
                <a:alphaOff val="0"/>
                <a:tint val="99000"/>
                <a:shade val="65000"/>
                <a:satMod val="155000"/>
              </a:schemeClr>
            </a:gs>
            <a:gs pos="100000">
              <a:schemeClr val="accent1">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2964832" y="2762025"/>
        <a:ext cx="166335" cy="228921"/>
      </dsp:txXfrm>
    </dsp:sp>
    <dsp:sp modelId="{1404B8FC-C8E8-4F36-A893-F1CD0AE6B508}">
      <dsp:nvSpPr>
        <dsp:cNvPr id="0" name=""/>
        <dsp:cNvSpPr/>
      </dsp:nvSpPr>
      <dsp:spPr>
        <a:xfrm>
          <a:off x="2486917" y="3143027"/>
          <a:ext cx="1122164" cy="1122164"/>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2651254" y="3307364"/>
        <a:ext cx="793490" cy="793490"/>
      </dsp:txXfrm>
    </dsp:sp>
    <dsp:sp modelId="{C7CF950C-A16C-4FC7-93D8-B9DB787F75ED}">
      <dsp:nvSpPr>
        <dsp:cNvPr id="0" name=""/>
        <dsp:cNvSpPr/>
      </dsp:nvSpPr>
      <dsp:spPr>
        <a:xfrm rot="10800000">
          <a:off x="2150659" y="1942832"/>
          <a:ext cx="237622" cy="381535"/>
        </a:xfrm>
        <a:prstGeom prst="rightArrow">
          <a:avLst>
            <a:gd name="adj1" fmla="val 60000"/>
            <a:gd name="adj2" fmla="val 50000"/>
          </a:avLst>
        </a:prstGeom>
        <a:gradFill rotWithShape="0">
          <a:gsLst>
            <a:gs pos="0">
              <a:schemeClr val="accent1">
                <a:tint val="60000"/>
                <a:hueOff val="0"/>
                <a:satOff val="0"/>
                <a:lumOff val="0"/>
                <a:alphaOff val="0"/>
                <a:shade val="15000"/>
                <a:satMod val="180000"/>
              </a:schemeClr>
            </a:gs>
            <a:gs pos="50000">
              <a:schemeClr val="accent1">
                <a:tint val="60000"/>
                <a:hueOff val="0"/>
                <a:satOff val="0"/>
                <a:lumOff val="0"/>
                <a:alphaOff val="0"/>
                <a:shade val="45000"/>
                <a:satMod val="170000"/>
              </a:schemeClr>
            </a:gs>
            <a:gs pos="70000">
              <a:schemeClr val="accent1">
                <a:tint val="60000"/>
                <a:hueOff val="0"/>
                <a:satOff val="0"/>
                <a:lumOff val="0"/>
                <a:alphaOff val="0"/>
                <a:tint val="99000"/>
                <a:shade val="65000"/>
                <a:satMod val="155000"/>
              </a:schemeClr>
            </a:gs>
            <a:gs pos="100000">
              <a:schemeClr val="accent1">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2221946" y="2019139"/>
        <a:ext cx="166335" cy="228921"/>
      </dsp:txXfrm>
    </dsp:sp>
    <dsp:sp modelId="{16F22DB5-36BD-4B5E-A672-C9BFC6167A2C}">
      <dsp:nvSpPr>
        <dsp:cNvPr id="0" name=""/>
        <dsp:cNvSpPr/>
      </dsp:nvSpPr>
      <dsp:spPr>
        <a:xfrm>
          <a:off x="916408" y="1572517"/>
          <a:ext cx="1122164" cy="1122164"/>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en-US" sz="2000" kern="1200" dirty="0"/>
        </a:p>
      </dsp:txBody>
      <dsp:txXfrm>
        <a:off x="1080745" y="1736854"/>
        <a:ext cx="793490" cy="7934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72CA7-5167-4686-8696-2FEF5F39EE2D}">
      <dsp:nvSpPr>
        <dsp:cNvPr id="0" name=""/>
        <dsp:cNvSpPr/>
      </dsp:nvSpPr>
      <dsp:spPr>
        <a:xfrm>
          <a:off x="1600199" y="39687"/>
          <a:ext cx="1905000" cy="1905000"/>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689100">
            <a:lnSpc>
              <a:spcPct val="90000"/>
            </a:lnSpc>
            <a:spcBef>
              <a:spcPct val="0"/>
            </a:spcBef>
            <a:spcAft>
              <a:spcPct val="35000"/>
            </a:spcAft>
          </a:pPr>
          <a:endParaRPr lang="en-US" sz="3800" kern="1200" dirty="0"/>
        </a:p>
      </dsp:txBody>
      <dsp:txXfrm>
        <a:off x="1854200" y="373062"/>
        <a:ext cx="1397000" cy="857250"/>
      </dsp:txXfrm>
    </dsp:sp>
    <dsp:sp modelId="{B6CBC560-E672-4D84-BB6E-EEA3AB73908F}">
      <dsp:nvSpPr>
        <dsp:cNvPr id="0" name=""/>
        <dsp:cNvSpPr/>
      </dsp:nvSpPr>
      <dsp:spPr>
        <a:xfrm>
          <a:off x="2287587" y="1230312"/>
          <a:ext cx="1905000" cy="1905000"/>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dirty="0"/>
        </a:p>
      </dsp:txBody>
      <dsp:txXfrm>
        <a:off x="2870200" y="1722437"/>
        <a:ext cx="1143000" cy="1047750"/>
      </dsp:txXfrm>
    </dsp:sp>
    <dsp:sp modelId="{80D16897-9167-4623-93D1-37B534B8C378}">
      <dsp:nvSpPr>
        <dsp:cNvPr id="0" name=""/>
        <dsp:cNvSpPr/>
      </dsp:nvSpPr>
      <dsp:spPr>
        <a:xfrm>
          <a:off x="912812" y="1230312"/>
          <a:ext cx="1905000" cy="1905000"/>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a:p>
      </dsp:txBody>
      <dsp:txXfrm>
        <a:off x="1092199" y="1722437"/>
        <a:ext cx="1143000" cy="10477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FDF4A-ECE7-4EE9-8CA6-0FCE7052637A}">
      <dsp:nvSpPr>
        <dsp:cNvPr id="0" name=""/>
        <dsp:cNvSpPr/>
      </dsp:nvSpPr>
      <dsp:spPr>
        <a:xfrm>
          <a:off x="0" y="4847564"/>
          <a:ext cx="7924800" cy="636240"/>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t>Summarize</a:t>
          </a:r>
          <a:endParaRPr lang="en-US" sz="2800" kern="1200" dirty="0"/>
        </a:p>
      </dsp:txBody>
      <dsp:txXfrm>
        <a:off x="0" y="4847564"/>
        <a:ext cx="7924800" cy="343569"/>
      </dsp:txXfrm>
    </dsp:sp>
    <dsp:sp modelId="{42AC6F80-B716-4751-8717-F38CF49572C1}">
      <dsp:nvSpPr>
        <dsp:cNvPr id="0" name=""/>
        <dsp:cNvSpPr/>
      </dsp:nvSpPr>
      <dsp:spPr>
        <a:xfrm>
          <a:off x="0" y="5178409"/>
          <a:ext cx="7924800" cy="292670"/>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What did we learn?</a:t>
          </a:r>
        </a:p>
      </dsp:txBody>
      <dsp:txXfrm>
        <a:off x="0" y="5178409"/>
        <a:ext cx="7924800" cy="292670"/>
      </dsp:txXfrm>
    </dsp:sp>
    <dsp:sp modelId="{72C4D274-A611-4D28-A9D5-DDF3D4C3CA65}">
      <dsp:nvSpPr>
        <dsp:cNvPr id="0" name=""/>
        <dsp:cNvSpPr/>
      </dsp:nvSpPr>
      <dsp:spPr>
        <a:xfrm rot="10800000">
          <a:off x="0" y="3878570"/>
          <a:ext cx="7924800" cy="978537"/>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t>Respond</a:t>
          </a:r>
          <a:endParaRPr lang="en-US" sz="2800" kern="1200" dirty="0"/>
        </a:p>
      </dsp:txBody>
      <dsp:txXfrm rot="-10800000">
        <a:off x="0" y="3878570"/>
        <a:ext cx="7924800" cy="343466"/>
      </dsp:txXfrm>
    </dsp:sp>
    <dsp:sp modelId="{CCD008B6-DAD9-4A39-B79D-9688E22D9D1B}">
      <dsp:nvSpPr>
        <dsp:cNvPr id="0" name=""/>
        <dsp:cNvSpPr/>
      </dsp:nvSpPr>
      <dsp:spPr>
        <a:xfrm>
          <a:off x="0" y="4222037"/>
          <a:ext cx="7924800"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Which questions were answered?</a:t>
          </a:r>
          <a:endParaRPr lang="en-US" sz="1600" kern="1200" dirty="0"/>
        </a:p>
      </dsp:txBody>
      <dsp:txXfrm>
        <a:off x="0" y="4222037"/>
        <a:ext cx="7924800" cy="292582"/>
      </dsp:txXfrm>
    </dsp:sp>
    <dsp:sp modelId="{239F85F6-14B7-4876-8080-29070550E270}">
      <dsp:nvSpPr>
        <dsp:cNvPr id="0" name=""/>
        <dsp:cNvSpPr/>
      </dsp:nvSpPr>
      <dsp:spPr>
        <a:xfrm rot="10800000">
          <a:off x="0" y="2909576"/>
          <a:ext cx="7924800" cy="978537"/>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t>Read</a:t>
          </a:r>
          <a:endParaRPr lang="en-US" sz="2800" kern="1200" dirty="0"/>
        </a:p>
      </dsp:txBody>
      <dsp:txXfrm rot="-10800000">
        <a:off x="0" y="2909576"/>
        <a:ext cx="7924800" cy="343466"/>
      </dsp:txXfrm>
    </dsp:sp>
    <dsp:sp modelId="{EE840D54-09E2-49D3-B2AF-3A126476F63F}">
      <dsp:nvSpPr>
        <dsp:cNvPr id="0" name=""/>
        <dsp:cNvSpPr/>
      </dsp:nvSpPr>
      <dsp:spPr>
        <a:xfrm>
          <a:off x="0" y="3253043"/>
          <a:ext cx="7924800"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Read alone or with others</a:t>
          </a:r>
          <a:endParaRPr lang="en-US" sz="1600" kern="1200" dirty="0"/>
        </a:p>
      </dsp:txBody>
      <dsp:txXfrm>
        <a:off x="0" y="3253043"/>
        <a:ext cx="7924800" cy="292582"/>
      </dsp:txXfrm>
    </dsp:sp>
    <dsp:sp modelId="{764C54BA-89E1-40EB-9F88-FC84A09B6199}">
      <dsp:nvSpPr>
        <dsp:cNvPr id="0" name=""/>
        <dsp:cNvSpPr/>
      </dsp:nvSpPr>
      <dsp:spPr>
        <a:xfrm rot="10800000">
          <a:off x="0" y="1940582"/>
          <a:ext cx="7924800" cy="978537"/>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t>Predictions</a:t>
          </a:r>
          <a:endParaRPr lang="en-US" sz="2800" kern="1200" dirty="0"/>
        </a:p>
      </dsp:txBody>
      <dsp:txXfrm rot="-10800000">
        <a:off x="0" y="1940582"/>
        <a:ext cx="7924800" cy="343466"/>
      </dsp:txXfrm>
    </dsp:sp>
    <dsp:sp modelId="{9E020F1F-CCA2-455D-894D-2AD5F0B617E3}">
      <dsp:nvSpPr>
        <dsp:cNvPr id="0" name=""/>
        <dsp:cNvSpPr/>
      </dsp:nvSpPr>
      <dsp:spPr>
        <a:xfrm>
          <a:off x="0" y="2284049"/>
          <a:ext cx="7924800"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Make predictions</a:t>
          </a:r>
          <a:endParaRPr lang="en-US" sz="1600" kern="1200" dirty="0"/>
        </a:p>
      </dsp:txBody>
      <dsp:txXfrm>
        <a:off x="0" y="2284049"/>
        <a:ext cx="7924800" cy="292582"/>
      </dsp:txXfrm>
    </dsp:sp>
    <dsp:sp modelId="{CEE9676F-3F47-445F-B303-12E982F8F834}">
      <dsp:nvSpPr>
        <dsp:cNvPr id="0" name=""/>
        <dsp:cNvSpPr/>
      </dsp:nvSpPr>
      <dsp:spPr>
        <a:xfrm rot="10800000">
          <a:off x="0" y="971589"/>
          <a:ext cx="7924800" cy="978537"/>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t>Question</a:t>
          </a:r>
          <a:endParaRPr lang="en-US" sz="2800" kern="1200" dirty="0"/>
        </a:p>
      </dsp:txBody>
      <dsp:txXfrm rot="-10800000">
        <a:off x="0" y="971589"/>
        <a:ext cx="7924800" cy="343466"/>
      </dsp:txXfrm>
    </dsp:sp>
    <dsp:sp modelId="{4F433A4F-0700-4F88-9F4F-D21C3AEB6D7F}">
      <dsp:nvSpPr>
        <dsp:cNvPr id="0" name=""/>
        <dsp:cNvSpPr/>
      </dsp:nvSpPr>
      <dsp:spPr>
        <a:xfrm>
          <a:off x="0" y="1315055"/>
          <a:ext cx="3962399"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What questions will be asked?</a:t>
          </a:r>
          <a:endParaRPr lang="en-US" sz="1600" kern="1200" dirty="0"/>
        </a:p>
      </dsp:txBody>
      <dsp:txXfrm>
        <a:off x="0" y="1315055"/>
        <a:ext cx="3962399" cy="292582"/>
      </dsp:txXfrm>
    </dsp:sp>
    <dsp:sp modelId="{14465B12-79E4-4930-A197-77788E7C5672}">
      <dsp:nvSpPr>
        <dsp:cNvPr id="0" name=""/>
        <dsp:cNvSpPr/>
      </dsp:nvSpPr>
      <dsp:spPr>
        <a:xfrm>
          <a:off x="3962400" y="1315055"/>
          <a:ext cx="3962399"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Construct questions to ask </a:t>
          </a:r>
          <a:endParaRPr lang="en-US" sz="1600" kern="1200" dirty="0"/>
        </a:p>
      </dsp:txBody>
      <dsp:txXfrm>
        <a:off x="3962400" y="1315055"/>
        <a:ext cx="3962399" cy="292582"/>
      </dsp:txXfrm>
    </dsp:sp>
    <dsp:sp modelId="{710F65A3-4497-425C-B6C8-14AE68F7EB83}">
      <dsp:nvSpPr>
        <dsp:cNvPr id="0" name=""/>
        <dsp:cNvSpPr/>
      </dsp:nvSpPr>
      <dsp:spPr>
        <a:xfrm rot="10800000">
          <a:off x="0" y="0"/>
          <a:ext cx="7924800" cy="978537"/>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dirty="0" smtClean="0"/>
            <a:t>Survey</a:t>
          </a:r>
          <a:endParaRPr lang="en-US" sz="2800" kern="1200" dirty="0"/>
        </a:p>
      </dsp:txBody>
      <dsp:txXfrm rot="-10800000">
        <a:off x="0" y="0"/>
        <a:ext cx="7924800" cy="343466"/>
      </dsp:txXfrm>
    </dsp:sp>
    <dsp:sp modelId="{11F3188C-30E2-4F6D-A802-129C083B23D1}">
      <dsp:nvSpPr>
        <dsp:cNvPr id="0" name=""/>
        <dsp:cNvSpPr/>
      </dsp:nvSpPr>
      <dsp:spPr>
        <a:xfrm>
          <a:off x="0" y="346061"/>
          <a:ext cx="3962399"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Look at pictures, headings</a:t>
          </a:r>
          <a:endParaRPr lang="en-US" sz="1600" kern="1200" dirty="0"/>
        </a:p>
      </dsp:txBody>
      <dsp:txXfrm>
        <a:off x="0" y="346061"/>
        <a:ext cx="3962399" cy="292582"/>
      </dsp:txXfrm>
    </dsp:sp>
    <dsp:sp modelId="{3FB4ABB5-82D1-46AF-8EE4-E15960AA2466}">
      <dsp:nvSpPr>
        <dsp:cNvPr id="0" name=""/>
        <dsp:cNvSpPr/>
      </dsp:nvSpPr>
      <dsp:spPr>
        <a:xfrm>
          <a:off x="3962400" y="346061"/>
          <a:ext cx="3962399" cy="292582"/>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ctr" defTabSz="711200">
            <a:lnSpc>
              <a:spcPct val="90000"/>
            </a:lnSpc>
            <a:spcBef>
              <a:spcPct val="0"/>
            </a:spcBef>
            <a:spcAft>
              <a:spcPct val="35000"/>
            </a:spcAft>
          </a:pPr>
          <a:r>
            <a:rPr lang="en-US" sz="1600" kern="1200" dirty="0" smtClean="0"/>
            <a:t>Read bold words</a:t>
          </a:r>
          <a:endParaRPr lang="en-US" sz="1600" kern="1200" dirty="0"/>
        </a:p>
      </dsp:txBody>
      <dsp:txXfrm>
        <a:off x="3962400" y="346061"/>
        <a:ext cx="3962399" cy="2925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E0C0BC-ECAC-442E-92DF-7D2297D4E2EA}">
      <dsp:nvSpPr>
        <dsp:cNvPr id="0" name=""/>
        <dsp:cNvSpPr/>
      </dsp:nvSpPr>
      <dsp:spPr>
        <a:xfrm>
          <a:off x="4114799" y="1690470"/>
          <a:ext cx="2911251" cy="505258"/>
        </a:xfrm>
        <a:custGeom>
          <a:avLst/>
          <a:gdLst/>
          <a:ahLst/>
          <a:cxnLst/>
          <a:rect l="0" t="0" r="0" b="0"/>
          <a:pathLst>
            <a:path>
              <a:moveTo>
                <a:pt x="0" y="0"/>
              </a:moveTo>
              <a:lnTo>
                <a:pt x="0" y="252629"/>
              </a:lnTo>
              <a:lnTo>
                <a:pt x="2911251" y="252629"/>
              </a:lnTo>
              <a:lnTo>
                <a:pt x="2911251" y="505258"/>
              </a:lnTo>
            </a:path>
          </a:pathLst>
        </a:custGeom>
        <a:noFill/>
        <a:ln w="55000" cap="flat" cmpd="thickThin"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FBEF73-3655-444F-B87C-A3AA25A98CA0}">
      <dsp:nvSpPr>
        <dsp:cNvPr id="0" name=""/>
        <dsp:cNvSpPr/>
      </dsp:nvSpPr>
      <dsp:spPr>
        <a:xfrm>
          <a:off x="4069079" y="1690470"/>
          <a:ext cx="91440" cy="505258"/>
        </a:xfrm>
        <a:custGeom>
          <a:avLst/>
          <a:gdLst/>
          <a:ahLst/>
          <a:cxnLst/>
          <a:rect l="0" t="0" r="0" b="0"/>
          <a:pathLst>
            <a:path>
              <a:moveTo>
                <a:pt x="45720" y="0"/>
              </a:moveTo>
              <a:lnTo>
                <a:pt x="45720" y="505258"/>
              </a:lnTo>
            </a:path>
          </a:pathLst>
        </a:custGeom>
        <a:noFill/>
        <a:ln w="55000" cap="flat" cmpd="thickThin"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57541-4F88-4AD8-A11A-082D65916A79}">
      <dsp:nvSpPr>
        <dsp:cNvPr id="0" name=""/>
        <dsp:cNvSpPr/>
      </dsp:nvSpPr>
      <dsp:spPr>
        <a:xfrm>
          <a:off x="1203548" y="1690470"/>
          <a:ext cx="2911251" cy="505258"/>
        </a:xfrm>
        <a:custGeom>
          <a:avLst/>
          <a:gdLst/>
          <a:ahLst/>
          <a:cxnLst/>
          <a:rect l="0" t="0" r="0" b="0"/>
          <a:pathLst>
            <a:path>
              <a:moveTo>
                <a:pt x="2911251" y="0"/>
              </a:moveTo>
              <a:lnTo>
                <a:pt x="2911251" y="252629"/>
              </a:lnTo>
              <a:lnTo>
                <a:pt x="0" y="252629"/>
              </a:lnTo>
              <a:lnTo>
                <a:pt x="0" y="505258"/>
              </a:lnTo>
            </a:path>
          </a:pathLst>
        </a:custGeom>
        <a:noFill/>
        <a:ln w="55000" cap="flat" cmpd="thickThin"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17BC2A-BF07-49B6-B651-9FB4D26DEB1E}">
      <dsp:nvSpPr>
        <dsp:cNvPr id="0" name=""/>
        <dsp:cNvSpPr/>
      </dsp:nvSpPr>
      <dsp:spPr>
        <a:xfrm>
          <a:off x="2911803" y="487474"/>
          <a:ext cx="2405992" cy="1202996"/>
        </a:xfrm>
        <a:prstGeom prst="rect">
          <a:avLst/>
        </a:prstGeom>
        <a:solidFill>
          <a:schemeClr val="accent1">
            <a:alpha val="8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smtClean="0"/>
            <a:t>Strategies</a:t>
          </a:r>
          <a:endParaRPr lang="en-US" sz="2200" kern="1200" dirty="0"/>
        </a:p>
      </dsp:txBody>
      <dsp:txXfrm>
        <a:off x="2911803" y="487474"/>
        <a:ext cx="2405992" cy="1202996"/>
      </dsp:txXfrm>
    </dsp:sp>
    <dsp:sp modelId="{734A9EEE-0D4F-4B62-BACA-7683494102CC}">
      <dsp:nvSpPr>
        <dsp:cNvPr id="0" name=""/>
        <dsp:cNvSpPr/>
      </dsp:nvSpPr>
      <dsp:spPr>
        <a:xfrm>
          <a:off x="552" y="2195729"/>
          <a:ext cx="2405992" cy="1202996"/>
        </a:xfrm>
        <a:prstGeom prst="rect">
          <a:avLst/>
        </a:prstGeom>
        <a:solidFill>
          <a:schemeClr val="accent1">
            <a:alpha val="7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smtClean="0"/>
            <a:t>Ample opportunities to use strategies</a:t>
          </a:r>
          <a:endParaRPr lang="en-US" sz="2200" kern="1200" dirty="0"/>
        </a:p>
      </dsp:txBody>
      <dsp:txXfrm>
        <a:off x="552" y="2195729"/>
        <a:ext cx="2405992" cy="1202996"/>
      </dsp:txXfrm>
    </dsp:sp>
    <dsp:sp modelId="{49160EDF-FF7F-4B59-A4C7-6BB693D7A57E}">
      <dsp:nvSpPr>
        <dsp:cNvPr id="0" name=""/>
        <dsp:cNvSpPr/>
      </dsp:nvSpPr>
      <dsp:spPr>
        <a:xfrm>
          <a:off x="2911803" y="2195729"/>
          <a:ext cx="2405992" cy="1202996"/>
        </a:xfrm>
        <a:prstGeom prst="rect">
          <a:avLst/>
        </a:prstGeom>
        <a:solidFill>
          <a:schemeClr val="accent1">
            <a:alpha val="7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accent5">
                  <a:lumMod val="50000"/>
                </a:schemeClr>
              </a:solidFill>
            </a:rPr>
            <a:t>Use of scaffolding techniques</a:t>
          </a:r>
          <a:endParaRPr lang="en-US" sz="2200" b="1" kern="1200" dirty="0">
            <a:solidFill>
              <a:schemeClr val="accent5">
                <a:lumMod val="50000"/>
              </a:schemeClr>
            </a:solidFill>
          </a:endParaRPr>
        </a:p>
      </dsp:txBody>
      <dsp:txXfrm>
        <a:off x="2911803" y="2195729"/>
        <a:ext cx="2405992" cy="1202996"/>
      </dsp:txXfrm>
    </dsp:sp>
    <dsp:sp modelId="{DAF9B5C2-44B2-4ED8-9816-3F62C47C54A2}">
      <dsp:nvSpPr>
        <dsp:cNvPr id="0" name=""/>
        <dsp:cNvSpPr/>
      </dsp:nvSpPr>
      <dsp:spPr>
        <a:xfrm>
          <a:off x="5823054" y="2195729"/>
          <a:ext cx="2405992" cy="1202996"/>
        </a:xfrm>
        <a:prstGeom prst="rect">
          <a:avLst/>
        </a:prstGeom>
        <a:solidFill>
          <a:schemeClr val="accent1">
            <a:alpha val="7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smtClean="0"/>
            <a:t>Use of a variety of question types</a:t>
          </a:r>
          <a:endParaRPr lang="en-US" sz="2200" kern="1200" dirty="0"/>
        </a:p>
      </dsp:txBody>
      <dsp:txXfrm>
        <a:off x="5823054" y="2195729"/>
        <a:ext cx="2405992" cy="12029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977E1-D48B-4DC2-8651-C50044161091}">
      <dsp:nvSpPr>
        <dsp:cNvPr id="0" name=""/>
        <dsp:cNvSpPr/>
      </dsp:nvSpPr>
      <dsp:spPr>
        <a:xfrm rot="10800000">
          <a:off x="0" y="0"/>
          <a:ext cx="8229600" cy="1276350"/>
        </a:xfrm>
        <a:prstGeom prst="trapezoid">
          <a:avLst>
            <a:gd name="adj" fmla="val 80597"/>
          </a:avLst>
        </a:prstGeom>
        <a:gradFill rotWithShape="0">
          <a:gsLst>
            <a:gs pos="0">
              <a:schemeClr val="accent1">
                <a:shade val="50000"/>
                <a:hueOff val="0"/>
                <a:satOff val="0"/>
                <a:lumOff val="0"/>
                <a:alphaOff val="0"/>
                <a:tint val="62000"/>
                <a:satMod val="180000"/>
              </a:schemeClr>
            </a:gs>
            <a:gs pos="65000">
              <a:schemeClr val="accent1">
                <a:shade val="50000"/>
                <a:hueOff val="0"/>
                <a:satOff val="0"/>
                <a:lumOff val="0"/>
                <a:alphaOff val="0"/>
                <a:tint val="32000"/>
                <a:satMod val="250000"/>
              </a:schemeClr>
            </a:gs>
            <a:gs pos="100000">
              <a:schemeClr val="accent1">
                <a:shade val="50000"/>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smtClean="0">
              <a:solidFill>
                <a:schemeClr val="bg1"/>
              </a:solidFill>
            </a:rPr>
            <a:t>Whole Group</a:t>
          </a:r>
          <a:endParaRPr lang="en-US" sz="2500" b="1" kern="1200" dirty="0">
            <a:solidFill>
              <a:schemeClr val="bg1"/>
            </a:solidFill>
          </a:endParaRPr>
        </a:p>
      </dsp:txBody>
      <dsp:txXfrm rot="-10800000">
        <a:off x="1440179" y="0"/>
        <a:ext cx="5349240" cy="1276350"/>
      </dsp:txXfrm>
    </dsp:sp>
    <dsp:sp modelId="{59006FA2-F833-4C60-B8EC-BFDBAA82ACE0}">
      <dsp:nvSpPr>
        <dsp:cNvPr id="0" name=""/>
        <dsp:cNvSpPr/>
      </dsp:nvSpPr>
      <dsp:spPr>
        <a:xfrm rot="10800000">
          <a:off x="1028700" y="1276350"/>
          <a:ext cx="6172199" cy="1276350"/>
        </a:xfrm>
        <a:prstGeom prst="trapezoid">
          <a:avLst>
            <a:gd name="adj" fmla="val 80597"/>
          </a:avLst>
        </a:prstGeom>
        <a:gradFill rotWithShape="0">
          <a:gsLst>
            <a:gs pos="0">
              <a:schemeClr val="accent1">
                <a:shade val="50000"/>
                <a:hueOff val="173080"/>
                <a:satOff val="-12641"/>
                <a:lumOff val="22987"/>
                <a:alphaOff val="0"/>
                <a:tint val="62000"/>
                <a:satMod val="180000"/>
              </a:schemeClr>
            </a:gs>
            <a:gs pos="65000">
              <a:schemeClr val="accent1">
                <a:shade val="50000"/>
                <a:hueOff val="173080"/>
                <a:satOff val="-12641"/>
                <a:lumOff val="22987"/>
                <a:alphaOff val="0"/>
                <a:tint val="32000"/>
                <a:satMod val="250000"/>
              </a:schemeClr>
            </a:gs>
            <a:gs pos="100000">
              <a:schemeClr val="accent1">
                <a:shade val="50000"/>
                <a:hueOff val="173080"/>
                <a:satOff val="-12641"/>
                <a:lumOff val="22987"/>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smtClean="0">
              <a:solidFill>
                <a:schemeClr val="bg1"/>
              </a:solidFill>
            </a:rPr>
            <a:t>Small Group</a:t>
          </a:r>
          <a:endParaRPr lang="en-US" sz="2500" b="1" kern="1200" dirty="0">
            <a:solidFill>
              <a:schemeClr val="bg1"/>
            </a:solidFill>
          </a:endParaRPr>
        </a:p>
      </dsp:txBody>
      <dsp:txXfrm rot="-10800000">
        <a:off x="2108834" y="1276350"/>
        <a:ext cx="4011930" cy="1276350"/>
      </dsp:txXfrm>
    </dsp:sp>
    <dsp:sp modelId="{CCE664DE-8E28-4BEF-9AB1-3AEC89F7601D}">
      <dsp:nvSpPr>
        <dsp:cNvPr id="0" name=""/>
        <dsp:cNvSpPr/>
      </dsp:nvSpPr>
      <dsp:spPr>
        <a:xfrm rot="10800000">
          <a:off x="2057400" y="2552700"/>
          <a:ext cx="4114800" cy="1276350"/>
        </a:xfrm>
        <a:prstGeom prst="trapezoid">
          <a:avLst>
            <a:gd name="adj" fmla="val 80597"/>
          </a:avLst>
        </a:prstGeom>
        <a:gradFill rotWithShape="0">
          <a:gsLst>
            <a:gs pos="0">
              <a:schemeClr val="accent1">
                <a:shade val="50000"/>
                <a:hueOff val="346160"/>
                <a:satOff val="-25283"/>
                <a:lumOff val="45974"/>
                <a:alphaOff val="0"/>
                <a:tint val="62000"/>
                <a:satMod val="180000"/>
              </a:schemeClr>
            </a:gs>
            <a:gs pos="65000">
              <a:schemeClr val="accent1">
                <a:shade val="50000"/>
                <a:hueOff val="346160"/>
                <a:satOff val="-25283"/>
                <a:lumOff val="45974"/>
                <a:alphaOff val="0"/>
                <a:tint val="32000"/>
                <a:satMod val="250000"/>
              </a:schemeClr>
            </a:gs>
            <a:gs pos="100000">
              <a:schemeClr val="accent1">
                <a:shade val="50000"/>
                <a:hueOff val="346160"/>
                <a:satOff val="-25283"/>
                <a:lumOff val="45974"/>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smtClean="0">
              <a:solidFill>
                <a:schemeClr val="bg1"/>
              </a:solidFill>
            </a:rPr>
            <a:t>Partner</a:t>
          </a:r>
          <a:endParaRPr lang="en-US" sz="2500" b="1" kern="1200" dirty="0">
            <a:solidFill>
              <a:schemeClr val="bg1"/>
            </a:solidFill>
          </a:endParaRPr>
        </a:p>
      </dsp:txBody>
      <dsp:txXfrm rot="-10800000">
        <a:off x="2777489" y="2552700"/>
        <a:ext cx="2674620" cy="1276350"/>
      </dsp:txXfrm>
    </dsp:sp>
    <dsp:sp modelId="{DF39529C-F5E7-463E-9A23-C92EF8A290BB}">
      <dsp:nvSpPr>
        <dsp:cNvPr id="0" name=""/>
        <dsp:cNvSpPr/>
      </dsp:nvSpPr>
      <dsp:spPr>
        <a:xfrm rot="10800000">
          <a:off x="3047996" y="3829050"/>
          <a:ext cx="2057400" cy="1276350"/>
        </a:xfrm>
        <a:prstGeom prst="trapezoid">
          <a:avLst>
            <a:gd name="adj" fmla="val 80597"/>
          </a:avLst>
        </a:prstGeom>
        <a:gradFill rotWithShape="0">
          <a:gsLst>
            <a:gs pos="0">
              <a:schemeClr val="accent1">
                <a:shade val="50000"/>
                <a:hueOff val="173080"/>
                <a:satOff val="-12641"/>
                <a:lumOff val="22987"/>
                <a:alphaOff val="0"/>
                <a:tint val="62000"/>
                <a:satMod val="180000"/>
              </a:schemeClr>
            </a:gs>
            <a:gs pos="65000">
              <a:schemeClr val="accent1">
                <a:shade val="50000"/>
                <a:hueOff val="173080"/>
                <a:satOff val="-12641"/>
                <a:lumOff val="22987"/>
                <a:alphaOff val="0"/>
                <a:tint val="32000"/>
                <a:satMod val="250000"/>
              </a:schemeClr>
            </a:gs>
            <a:gs pos="100000">
              <a:schemeClr val="accent1">
                <a:shade val="50000"/>
                <a:hueOff val="173080"/>
                <a:satOff val="-12641"/>
                <a:lumOff val="22987"/>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smtClean="0">
              <a:solidFill>
                <a:schemeClr val="bg1"/>
              </a:solidFill>
            </a:rPr>
            <a:t>Independent</a:t>
          </a:r>
          <a:endParaRPr lang="en-US" sz="2500" b="1" kern="1200" dirty="0">
            <a:solidFill>
              <a:schemeClr val="bg1"/>
            </a:solidFill>
          </a:endParaRPr>
        </a:p>
      </dsp:txBody>
      <dsp:txXfrm rot="-10800000">
        <a:off x="3047996" y="3829050"/>
        <a:ext cx="2057400" cy="12763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C0B99-6D41-4E97-9CF5-7AE682AD7D93}">
      <dsp:nvSpPr>
        <dsp:cNvPr id="0" name=""/>
        <dsp:cNvSpPr/>
      </dsp:nvSpPr>
      <dsp:spPr>
        <a:xfrm>
          <a:off x="2884480" y="1908201"/>
          <a:ext cx="2420693" cy="1158180"/>
        </a:xfrm>
        <a:prstGeom prst="ellipse">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Vocabulary</a:t>
          </a:r>
          <a:endParaRPr lang="en-US" sz="2000" kern="1200" dirty="0"/>
        </a:p>
      </dsp:txBody>
      <dsp:txXfrm>
        <a:off x="3238982" y="2077813"/>
        <a:ext cx="1711689" cy="818956"/>
      </dsp:txXfrm>
    </dsp:sp>
    <dsp:sp modelId="{EC356470-3D43-409A-AC4C-4E4D1FB9DA51}">
      <dsp:nvSpPr>
        <dsp:cNvPr id="0" name=""/>
        <dsp:cNvSpPr/>
      </dsp:nvSpPr>
      <dsp:spPr>
        <a:xfrm rot="16064521">
          <a:off x="3850328" y="1306635"/>
          <a:ext cx="413521" cy="447102"/>
        </a:xfrm>
        <a:prstGeom prst="rightArrow">
          <a:avLst>
            <a:gd name="adj1" fmla="val 60000"/>
            <a:gd name="adj2" fmla="val 50000"/>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3914800" y="1458035"/>
        <a:ext cx="289465" cy="268262"/>
      </dsp:txXfrm>
    </dsp:sp>
    <dsp:sp modelId="{9D1930DF-4BE4-4455-B575-1549220A221A}">
      <dsp:nvSpPr>
        <dsp:cNvPr id="0" name=""/>
        <dsp:cNvSpPr/>
      </dsp:nvSpPr>
      <dsp:spPr>
        <a:xfrm>
          <a:off x="2946928" y="0"/>
          <a:ext cx="2144160" cy="1128802"/>
        </a:xfrm>
        <a:prstGeom prst="ellipse">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Pictures</a:t>
          </a:r>
          <a:endParaRPr lang="en-US" sz="2000" b="1" kern="1200" dirty="0"/>
        </a:p>
      </dsp:txBody>
      <dsp:txXfrm>
        <a:off x="3260933" y="165309"/>
        <a:ext cx="1516150" cy="798184"/>
      </dsp:txXfrm>
    </dsp:sp>
    <dsp:sp modelId="{90FEB632-460E-4417-A609-426E235F35C5}">
      <dsp:nvSpPr>
        <dsp:cNvPr id="0" name=""/>
        <dsp:cNvSpPr/>
      </dsp:nvSpPr>
      <dsp:spPr>
        <a:xfrm rot="20196079">
          <a:off x="5141698" y="1715762"/>
          <a:ext cx="439017" cy="447102"/>
        </a:xfrm>
        <a:prstGeom prst="rightArrow">
          <a:avLst>
            <a:gd name="adj1" fmla="val 60000"/>
            <a:gd name="adj2" fmla="val 50000"/>
          </a:avLst>
        </a:prstGeom>
        <a:gradFill rotWithShape="0">
          <a:gsLst>
            <a:gs pos="0">
              <a:schemeClr val="accent5">
                <a:hueOff val="1679639"/>
                <a:satOff val="2370"/>
                <a:lumOff val="-294"/>
                <a:alphaOff val="0"/>
                <a:shade val="15000"/>
                <a:satMod val="180000"/>
              </a:schemeClr>
            </a:gs>
            <a:gs pos="50000">
              <a:schemeClr val="accent5">
                <a:hueOff val="1679639"/>
                <a:satOff val="2370"/>
                <a:lumOff val="-294"/>
                <a:alphaOff val="0"/>
                <a:shade val="45000"/>
                <a:satMod val="170000"/>
              </a:schemeClr>
            </a:gs>
            <a:gs pos="70000">
              <a:schemeClr val="accent5">
                <a:hueOff val="1679639"/>
                <a:satOff val="2370"/>
                <a:lumOff val="-294"/>
                <a:alphaOff val="0"/>
                <a:tint val="99000"/>
                <a:shade val="65000"/>
                <a:satMod val="155000"/>
              </a:schemeClr>
            </a:gs>
            <a:gs pos="100000">
              <a:schemeClr val="accent5">
                <a:hueOff val="1679639"/>
                <a:satOff val="2370"/>
                <a:lumOff val="-294"/>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5147113" y="1831334"/>
        <a:ext cx="307312" cy="268262"/>
      </dsp:txXfrm>
    </dsp:sp>
    <dsp:sp modelId="{169EDBCE-DA9E-41D8-87CC-DB05628D1593}">
      <dsp:nvSpPr>
        <dsp:cNvPr id="0" name=""/>
        <dsp:cNvSpPr/>
      </dsp:nvSpPr>
      <dsp:spPr>
        <a:xfrm>
          <a:off x="5484811" y="801562"/>
          <a:ext cx="2287588" cy="1178668"/>
        </a:xfrm>
        <a:prstGeom prst="ellipse">
          <a:avLst/>
        </a:prstGeom>
        <a:gradFill rotWithShape="0">
          <a:gsLst>
            <a:gs pos="0">
              <a:schemeClr val="accent5">
                <a:hueOff val="1679639"/>
                <a:satOff val="2370"/>
                <a:lumOff val="-294"/>
                <a:alphaOff val="0"/>
                <a:shade val="15000"/>
                <a:satMod val="180000"/>
              </a:schemeClr>
            </a:gs>
            <a:gs pos="50000">
              <a:schemeClr val="accent5">
                <a:hueOff val="1679639"/>
                <a:satOff val="2370"/>
                <a:lumOff val="-294"/>
                <a:alphaOff val="0"/>
                <a:shade val="45000"/>
                <a:satMod val="170000"/>
              </a:schemeClr>
            </a:gs>
            <a:gs pos="70000">
              <a:schemeClr val="accent5">
                <a:hueOff val="1679639"/>
                <a:satOff val="2370"/>
                <a:lumOff val="-294"/>
                <a:alphaOff val="0"/>
                <a:tint val="99000"/>
                <a:shade val="65000"/>
                <a:satMod val="155000"/>
              </a:schemeClr>
            </a:gs>
            <a:gs pos="100000">
              <a:schemeClr val="accent5">
                <a:hueOff val="1679639"/>
                <a:satOff val="2370"/>
                <a:lumOff val="-294"/>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Metaphors</a:t>
          </a:r>
          <a:endParaRPr lang="en-US" sz="2000" b="1" kern="1200" dirty="0"/>
        </a:p>
      </dsp:txBody>
      <dsp:txXfrm>
        <a:off x="5819821" y="974174"/>
        <a:ext cx="1617568" cy="833444"/>
      </dsp:txXfrm>
    </dsp:sp>
    <dsp:sp modelId="{862ABE7B-5C62-4775-9C40-77DA26BBCF76}">
      <dsp:nvSpPr>
        <dsp:cNvPr id="0" name=""/>
        <dsp:cNvSpPr/>
      </dsp:nvSpPr>
      <dsp:spPr>
        <a:xfrm rot="3098582">
          <a:off x="4556714" y="3157452"/>
          <a:ext cx="490735" cy="447102"/>
        </a:xfrm>
        <a:prstGeom prst="rightArrow">
          <a:avLst>
            <a:gd name="adj1" fmla="val 60000"/>
            <a:gd name="adj2" fmla="val 50000"/>
          </a:avLst>
        </a:prstGeom>
        <a:gradFill rotWithShape="0">
          <a:gsLst>
            <a:gs pos="0">
              <a:schemeClr val="accent5">
                <a:hueOff val="3359278"/>
                <a:satOff val="4740"/>
                <a:lumOff val="-588"/>
                <a:alphaOff val="0"/>
                <a:shade val="15000"/>
                <a:satMod val="180000"/>
              </a:schemeClr>
            </a:gs>
            <a:gs pos="50000">
              <a:schemeClr val="accent5">
                <a:hueOff val="3359278"/>
                <a:satOff val="4740"/>
                <a:lumOff val="-588"/>
                <a:alphaOff val="0"/>
                <a:shade val="45000"/>
                <a:satMod val="170000"/>
              </a:schemeClr>
            </a:gs>
            <a:gs pos="70000">
              <a:schemeClr val="accent5">
                <a:hueOff val="3359278"/>
                <a:satOff val="4740"/>
                <a:lumOff val="-588"/>
                <a:alphaOff val="0"/>
                <a:tint val="99000"/>
                <a:shade val="65000"/>
                <a:satMod val="155000"/>
              </a:schemeClr>
            </a:gs>
            <a:gs pos="100000">
              <a:schemeClr val="accent5">
                <a:hueOff val="3359278"/>
                <a:satOff val="4740"/>
                <a:lumOff val="-588"/>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4582161" y="3194282"/>
        <a:ext cx="356604" cy="268262"/>
      </dsp:txXfrm>
    </dsp:sp>
    <dsp:sp modelId="{3C287EC3-49F3-43D0-8297-B1D7CE0D7774}">
      <dsp:nvSpPr>
        <dsp:cNvPr id="0" name=""/>
        <dsp:cNvSpPr/>
      </dsp:nvSpPr>
      <dsp:spPr>
        <a:xfrm>
          <a:off x="4329699" y="3732428"/>
          <a:ext cx="2225690" cy="915771"/>
        </a:xfrm>
        <a:prstGeom prst="ellipse">
          <a:avLst/>
        </a:prstGeom>
        <a:gradFill rotWithShape="0">
          <a:gsLst>
            <a:gs pos="0">
              <a:schemeClr val="accent5">
                <a:hueOff val="3359278"/>
                <a:satOff val="4740"/>
                <a:lumOff val="-588"/>
                <a:alphaOff val="0"/>
                <a:shade val="15000"/>
                <a:satMod val="180000"/>
              </a:schemeClr>
            </a:gs>
            <a:gs pos="50000">
              <a:schemeClr val="accent5">
                <a:hueOff val="3359278"/>
                <a:satOff val="4740"/>
                <a:lumOff val="-588"/>
                <a:alphaOff val="0"/>
                <a:shade val="45000"/>
                <a:satMod val="170000"/>
              </a:schemeClr>
            </a:gs>
            <a:gs pos="70000">
              <a:schemeClr val="accent5">
                <a:hueOff val="3359278"/>
                <a:satOff val="4740"/>
                <a:lumOff val="-588"/>
                <a:alphaOff val="0"/>
                <a:tint val="99000"/>
                <a:shade val="65000"/>
                <a:satMod val="155000"/>
              </a:schemeClr>
            </a:gs>
            <a:gs pos="100000">
              <a:schemeClr val="accent5">
                <a:hueOff val="3359278"/>
                <a:satOff val="4740"/>
                <a:lumOff val="-588"/>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Similes</a:t>
          </a:r>
          <a:endParaRPr lang="en-US" sz="2000" b="1" kern="1200" dirty="0"/>
        </a:p>
      </dsp:txBody>
      <dsp:txXfrm>
        <a:off x="4655644" y="3866540"/>
        <a:ext cx="1573800" cy="647547"/>
      </dsp:txXfrm>
    </dsp:sp>
    <dsp:sp modelId="{75B1FA9B-1F0B-45B0-A894-FB36009308F4}">
      <dsp:nvSpPr>
        <dsp:cNvPr id="0" name=""/>
        <dsp:cNvSpPr/>
      </dsp:nvSpPr>
      <dsp:spPr>
        <a:xfrm rot="8441057">
          <a:off x="2901550" y="3043443"/>
          <a:ext cx="482395" cy="447102"/>
        </a:xfrm>
        <a:prstGeom prst="rightArrow">
          <a:avLst>
            <a:gd name="adj1" fmla="val 60000"/>
            <a:gd name="adj2" fmla="val 50000"/>
          </a:avLst>
        </a:prstGeom>
        <a:gradFill rotWithShape="0">
          <a:gsLst>
            <a:gs pos="0">
              <a:schemeClr val="accent5">
                <a:hueOff val="5038916"/>
                <a:satOff val="7109"/>
                <a:lumOff val="-882"/>
                <a:alphaOff val="0"/>
                <a:shade val="15000"/>
                <a:satMod val="180000"/>
              </a:schemeClr>
            </a:gs>
            <a:gs pos="50000">
              <a:schemeClr val="accent5">
                <a:hueOff val="5038916"/>
                <a:satOff val="7109"/>
                <a:lumOff val="-882"/>
                <a:alphaOff val="0"/>
                <a:shade val="45000"/>
                <a:satMod val="170000"/>
              </a:schemeClr>
            </a:gs>
            <a:gs pos="70000">
              <a:schemeClr val="accent5">
                <a:hueOff val="5038916"/>
                <a:satOff val="7109"/>
                <a:lumOff val="-882"/>
                <a:alphaOff val="0"/>
                <a:tint val="99000"/>
                <a:shade val="65000"/>
                <a:satMod val="155000"/>
              </a:schemeClr>
            </a:gs>
            <a:gs pos="100000">
              <a:schemeClr val="accent5">
                <a:hueOff val="5038916"/>
                <a:satOff val="7109"/>
                <a:lumOff val="-882"/>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3020502" y="3090371"/>
        <a:ext cx="348264" cy="268262"/>
      </dsp:txXfrm>
    </dsp:sp>
    <dsp:sp modelId="{E3C1C553-36D9-45C5-9BC3-2E10FE7F52B0}">
      <dsp:nvSpPr>
        <dsp:cNvPr id="0" name=""/>
        <dsp:cNvSpPr/>
      </dsp:nvSpPr>
      <dsp:spPr>
        <a:xfrm>
          <a:off x="1062966" y="3469531"/>
          <a:ext cx="2225690" cy="1178668"/>
        </a:xfrm>
        <a:prstGeom prst="ellipse">
          <a:avLst/>
        </a:prstGeom>
        <a:gradFill rotWithShape="0">
          <a:gsLst>
            <a:gs pos="0">
              <a:schemeClr val="accent5">
                <a:hueOff val="5038916"/>
                <a:satOff val="7109"/>
                <a:lumOff val="-882"/>
                <a:alphaOff val="0"/>
                <a:shade val="15000"/>
                <a:satMod val="180000"/>
              </a:schemeClr>
            </a:gs>
            <a:gs pos="50000">
              <a:schemeClr val="accent5">
                <a:hueOff val="5038916"/>
                <a:satOff val="7109"/>
                <a:lumOff val="-882"/>
                <a:alphaOff val="0"/>
                <a:shade val="45000"/>
                <a:satMod val="170000"/>
              </a:schemeClr>
            </a:gs>
            <a:gs pos="70000">
              <a:schemeClr val="accent5">
                <a:hueOff val="5038916"/>
                <a:satOff val="7109"/>
                <a:lumOff val="-882"/>
                <a:alphaOff val="0"/>
                <a:tint val="99000"/>
                <a:shade val="65000"/>
                <a:satMod val="155000"/>
              </a:schemeClr>
            </a:gs>
            <a:gs pos="100000">
              <a:schemeClr val="accent5">
                <a:hueOff val="5038916"/>
                <a:satOff val="7109"/>
                <a:lumOff val="-882"/>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Analogies</a:t>
          </a:r>
          <a:endParaRPr lang="en-US" sz="2000" b="1" kern="1200" dirty="0"/>
        </a:p>
      </dsp:txBody>
      <dsp:txXfrm>
        <a:off x="1388911" y="3642143"/>
        <a:ext cx="1573800" cy="833444"/>
      </dsp:txXfrm>
    </dsp:sp>
    <dsp:sp modelId="{AFE22735-C5E7-4B23-A9B7-6603E42063FA}">
      <dsp:nvSpPr>
        <dsp:cNvPr id="0" name=""/>
        <dsp:cNvSpPr/>
      </dsp:nvSpPr>
      <dsp:spPr>
        <a:xfrm rot="11920247">
          <a:off x="2653992" y="1832755"/>
          <a:ext cx="330812" cy="447102"/>
        </a:xfrm>
        <a:prstGeom prst="rightArrow">
          <a:avLst>
            <a:gd name="adj1" fmla="val 60000"/>
            <a:gd name="adj2" fmla="val 50000"/>
          </a:avLst>
        </a:prstGeom>
        <a:gradFill rotWithShape="0">
          <a:gsLst>
            <a:gs pos="0">
              <a:schemeClr val="accent5">
                <a:hueOff val="6718555"/>
                <a:satOff val="9479"/>
                <a:lumOff val="-1176"/>
                <a:alphaOff val="0"/>
                <a:shade val="15000"/>
                <a:satMod val="180000"/>
              </a:schemeClr>
            </a:gs>
            <a:gs pos="50000">
              <a:schemeClr val="accent5">
                <a:hueOff val="6718555"/>
                <a:satOff val="9479"/>
                <a:lumOff val="-1176"/>
                <a:alphaOff val="0"/>
                <a:shade val="45000"/>
                <a:satMod val="170000"/>
              </a:schemeClr>
            </a:gs>
            <a:gs pos="70000">
              <a:schemeClr val="accent5">
                <a:hueOff val="6718555"/>
                <a:satOff val="9479"/>
                <a:lumOff val="-1176"/>
                <a:alphaOff val="0"/>
                <a:tint val="99000"/>
                <a:shade val="65000"/>
                <a:satMod val="155000"/>
              </a:schemeClr>
            </a:gs>
            <a:gs pos="100000">
              <a:schemeClr val="accent5">
                <a:hueOff val="6718555"/>
                <a:satOff val="9479"/>
                <a:lumOff val="-1176"/>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2750625" y="1938060"/>
        <a:ext cx="231568" cy="268262"/>
      </dsp:txXfrm>
    </dsp:sp>
    <dsp:sp modelId="{131F120A-5EA3-47E7-A32E-EACAE1BDA241}">
      <dsp:nvSpPr>
        <dsp:cNvPr id="0" name=""/>
        <dsp:cNvSpPr/>
      </dsp:nvSpPr>
      <dsp:spPr>
        <a:xfrm>
          <a:off x="239970" y="943910"/>
          <a:ext cx="2466494" cy="1315008"/>
        </a:xfrm>
        <a:prstGeom prst="ellipse">
          <a:avLst/>
        </a:prstGeom>
        <a:gradFill rotWithShape="0">
          <a:gsLst>
            <a:gs pos="0">
              <a:schemeClr val="accent5">
                <a:hueOff val="6718555"/>
                <a:satOff val="9479"/>
                <a:lumOff val="-1176"/>
                <a:alphaOff val="0"/>
                <a:shade val="15000"/>
                <a:satMod val="180000"/>
              </a:schemeClr>
            </a:gs>
            <a:gs pos="50000">
              <a:schemeClr val="accent5">
                <a:hueOff val="6718555"/>
                <a:satOff val="9479"/>
                <a:lumOff val="-1176"/>
                <a:alphaOff val="0"/>
                <a:shade val="45000"/>
                <a:satMod val="170000"/>
              </a:schemeClr>
            </a:gs>
            <a:gs pos="70000">
              <a:schemeClr val="accent5">
                <a:hueOff val="6718555"/>
                <a:satOff val="9479"/>
                <a:lumOff val="-1176"/>
                <a:alphaOff val="0"/>
                <a:tint val="99000"/>
                <a:shade val="65000"/>
                <a:satMod val="155000"/>
              </a:schemeClr>
            </a:gs>
            <a:gs pos="100000">
              <a:schemeClr val="accent5">
                <a:hueOff val="6718555"/>
                <a:satOff val="9479"/>
                <a:lumOff val="-1176"/>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Discussions</a:t>
          </a:r>
          <a:endParaRPr lang="en-US" sz="2000" b="1" kern="1200" dirty="0"/>
        </a:p>
      </dsp:txBody>
      <dsp:txXfrm>
        <a:off x="601180" y="1136488"/>
        <a:ext cx="1744074" cy="92985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43E64D-AD54-45D0-8BC5-3EB037A15BF9}">
      <dsp:nvSpPr>
        <dsp:cNvPr id="0" name=""/>
        <dsp:cNvSpPr/>
      </dsp:nvSpPr>
      <dsp:spPr>
        <a:xfrm>
          <a:off x="0" y="3292212"/>
          <a:ext cx="8229600" cy="1080577"/>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US" sz="1800" kern="1200" dirty="0"/>
        </a:p>
      </dsp:txBody>
      <dsp:txXfrm>
        <a:off x="0" y="3292212"/>
        <a:ext cx="8229600" cy="583511"/>
      </dsp:txXfrm>
    </dsp:sp>
    <dsp:sp modelId="{23A90D52-7E3C-4839-B82F-4242E56179A9}">
      <dsp:nvSpPr>
        <dsp:cNvPr id="0" name=""/>
        <dsp:cNvSpPr/>
      </dsp:nvSpPr>
      <dsp:spPr>
        <a:xfrm>
          <a:off x="0" y="3854112"/>
          <a:ext cx="4114799" cy="497065"/>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0" y="3854112"/>
        <a:ext cx="4114799" cy="497065"/>
      </dsp:txXfrm>
    </dsp:sp>
    <dsp:sp modelId="{1C80DD57-67CF-4ED7-B459-80172DFD9044}">
      <dsp:nvSpPr>
        <dsp:cNvPr id="0" name=""/>
        <dsp:cNvSpPr/>
      </dsp:nvSpPr>
      <dsp:spPr>
        <a:xfrm>
          <a:off x="4114800" y="3854112"/>
          <a:ext cx="4114799" cy="497065"/>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4114800" y="3854112"/>
        <a:ext cx="4114799" cy="497065"/>
      </dsp:txXfrm>
    </dsp:sp>
    <dsp:sp modelId="{DCB9F8B3-0305-48C3-82EC-5ACB49069B01}">
      <dsp:nvSpPr>
        <dsp:cNvPr id="0" name=""/>
        <dsp:cNvSpPr/>
      </dsp:nvSpPr>
      <dsp:spPr>
        <a:xfrm rot="10800000">
          <a:off x="0" y="1646492"/>
          <a:ext cx="8229600" cy="1661928"/>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US" sz="1800" kern="1200" dirty="0"/>
        </a:p>
      </dsp:txBody>
      <dsp:txXfrm rot="-10800000">
        <a:off x="0" y="1646492"/>
        <a:ext cx="8229600" cy="583336"/>
      </dsp:txXfrm>
    </dsp:sp>
    <dsp:sp modelId="{11BAD988-F9C3-4E73-8AED-0B28D6B2FAD1}">
      <dsp:nvSpPr>
        <dsp:cNvPr id="0" name=""/>
        <dsp:cNvSpPr/>
      </dsp:nvSpPr>
      <dsp:spPr>
        <a:xfrm>
          <a:off x="0" y="2229829"/>
          <a:ext cx="4114799" cy="496916"/>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0" y="2229829"/>
        <a:ext cx="4114799" cy="496916"/>
      </dsp:txXfrm>
    </dsp:sp>
    <dsp:sp modelId="{96B5A565-B4A7-41EE-B2F7-8602361E39EB}">
      <dsp:nvSpPr>
        <dsp:cNvPr id="0" name=""/>
        <dsp:cNvSpPr/>
      </dsp:nvSpPr>
      <dsp:spPr>
        <a:xfrm>
          <a:off x="4114800" y="2229829"/>
          <a:ext cx="4114799" cy="496916"/>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4114800" y="2229829"/>
        <a:ext cx="4114799" cy="496916"/>
      </dsp:txXfrm>
    </dsp:sp>
    <dsp:sp modelId="{FD92EB30-C8D8-4453-BF89-5DE99DBEA585}">
      <dsp:nvSpPr>
        <dsp:cNvPr id="0" name=""/>
        <dsp:cNvSpPr/>
      </dsp:nvSpPr>
      <dsp:spPr>
        <a:xfrm rot="10800000">
          <a:off x="0" y="773"/>
          <a:ext cx="8229600" cy="1661928"/>
        </a:xfrm>
        <a:prstGeom prst="upArrowCallou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US" sz="1800" kern="1200" dirty="0"/>
        </a:p>
      </dsp:txBody>
      <dsp:txXfrm rot="-10800000">
        <a:off x="0" y="773"/>
        <a:ext cx="8229600" cy="583336"/>
      </dsp:txXfrm>
    </dsp:sp>
    <dsp:sp modelId="{6039D96F-3AA2-4F36-8B40-6F6BB3783E3A}">
      <dsp:nvSpPr>
        <dsp:cNvPr id="0" name=""/>
        <dsp:cNvSpPr/>
      </dsp:nvSpPr>
      <dsp:spPr>
        <a:xfrm>
          <a:off x="0" y="584109"/>
          <a:ext cx="4114799" cy="496916"/>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0" y="584109"/>
        <a:ext cx="4114799" cy="496916"/>
      </dsp:txXfrm>
    </dsp:sp>
    <dsp:sp modelId="{DB787BD4-7D95-46E6-A94F-DD729690350C}">
      <dsp:nvSpPr>
        <dsp:cNvPr id="0" name=""/>
        <dsp:cNvSpPr/>
      </dsp:nvSpPr>
      <dsp:spPr>
        <a:xfrm>
          <a:off x="4114800" y="584109"/>
          <a:ext cx="4114799" cy="496916"/>
        </a:xfrm>
        <a:prstGeom prst="rect">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30480" rIns="170688" bIns="30480" numCol="1" spcCol="1270" anchor="ctr" anchorCtr="0">
          <a:noAutofit/>
        </a:bodyPr>
        <a:lstStyle/>
        <a:p>
          <a:pPr lvl="0" algn="ctr" defTabSz="1066800">
            <a:lnSpc>
              <a:spcPct val="90000"/>
            </a:lnSpc>
            <a:spcBef>
              <a:spcPct val="0"/>
            </a:spcBef>
            <a:spcAft>
              <a:spcPct val="35000"/>
            </a:spcAft>
          </a:pPr>
          <a:endParaRPr lang="en-US" sz="2400" kern="1200" dirty="0"/>
        </a:p>
      </dsp:txBody>
      <dsp:txXfrm>
        <a:off x="4114800" y="584109"/>
        <a:ext cx="4114799" cy="49691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E0C0BC-ECAC-442E-92DF-7D2297D4E2EA}">
      <dsp:nvSpPr>
        <dsp:cNvPr id="0" name=""/>
        <dsp:cNvSpPr/>
      </dsp:nvSpPr>
      <dsp:spPr>
        <a:xfrm>
          <a:off x="4343400" y="1686178"/>
          <a:ext cx="2960717" cy="513843"/>
        </a:xfrm>
        <a:custGeom>
          <a:avLst/>
          <a:gdLst/>
          <a:ahLst/>
          <a:cxnLst/>
          <a:rect l="0" t="0" r="0" b="0"/>
          <a:pathLst>
            <a:path>
              <a:moveTo>
                <a:pt x="0" y="0"/>
              </a:moveTo>
              <a:lnTo>
                <a:pt x="0" y="256921"/>
              </a:lnTo>
              <a:lnTo>
                <a:pt x="2960717" y="256921"/>
              </a:lnTo>
              <a:lnTo>
                <a:pt x="2960717" y="513843"/>
              </a:lnTo>
            </a:path>
          </a:pathLst>
        </a:custGeom>
        <a:noFill/>
        <a:ln w="55000" cap="flat" cmpd="thickThin"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FBEF73-3655-444F-B87C-A3AA25A98CA0}">
      <dsp:nvSpPr>
        <dsp:cNvPr id="0" name=""/>
        <dsp:cNvSpPr/>
      </dsp:nvSpPr>
      <dsp:spPr>
        <a:xfrm>
          <a:off x="4187852" y="1686178"/>
          <a:ext cx="155547" cy="513843"/>
        </a:xfrm>
        <a:custGeom>
          <a:avLst/>
          <a:gdLst/>
          <a:ahLst/>
          <a:cxnLst/>
          <a:rect l="0" t="0" r="0" b="0"/>
          <a:pathLst>
            <a:path>
              <a:moveTo>
                <a:pt x="155547" y="0"/>
              </a:moveTo>
              <a:lnTo>
                <a:pt x="155547" y="256921"/>
              </a:lnTo>
              <a:lnTo>
                <a:pt x="0" y="256921"/>
              </a:lnTo>
              <a:lnTo>
                <a:pt x="0" y="513843"/>
              </a:lnTo>
            </a:path>
          </a:pathLst>
        </a:custGeom>
        <a:noFill/>
        <a:ln w="55000" cap="flat" cmpd="thickThin"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57541-4F88-4AD8-A11A-082D65916A79}">
      <dsp:nvSpPr>
        <dsp:cNvPr id="0" name=""/>
        <dsp:cNvSpPr/>
      </dsp:nvSpPr>
      <dsp:spPr>
        <a:xfrm>
          <a:off x="1227134" y="1686178"/>
          <a:ext cx="3116265" cy="513843"/>
        </a:xfrm>
        <a:custGeom>
          <a:avLst/>
          <a:gdLst/>
          <a:ahLst/>
          <a:cxnLst/>
          <a:rect l="0" t="0" r="0" b="0"/>
          <a:pathLst>
            <a:path>
              <a:moveTo>
                <a:pt x="3116265" y="0"/>
              </a:moveTo>
              <a:lnTo>
                <a:pt x="3116265" y="256921"/>
              </a:lnTo>
              <a:lnTo>
                <a:pt x="0" y="256921"/>
              </a:lnTo>
              <a:lnTo>
                <a:pt x="0" y="513843"/>
              </a:lnTo>
            </a:path>
          </a:pathLst>
        </a:custGeom>
        <a:noFill/>
        <a:ln w="55000" cap="flat" cmpd="thickThin"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17BC2A-BF07-49B6-B651-9FB4D26DEB1E}">
      <dsp:nvSpPr>
        <dsp:cNvPr id="0" name=""/>
        <dsp:cNvSpPr/>
      </dsp:nvSpPr>
      <dsp:spPr>
        <a:xfrm>
          <a:off x="3119963" y="462741"/>
          <a:ext cx="2446873" cy="1223436"/>
        </a:xfrm>
        <a:prstGeom prst="rect">
          <a:avLst/>
        </a:prstGeom>
        <a:solidFill>
          <a:schemeClr val="accent1">
            <a:alpha val="8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Strategies</a:t>
          </a:r>
          <a:endParaRPr lang="en-US" sz="2200" kern="1200" dirty="0"/>
        </a:p>
      </dsp:txBody>
      <dsp:txXfrm>
        <a:off x="3119963" y="462741"/>
        <a:ext cx="2446873" cy="1223436"/>
      </dsp:txXfrm>
    </dsp:sp>
    <dsp:sp modelId="{734A9EEE-0D4F-4B62-BACA-7683494102CC}">
      <dsp:nvSpPr>
        <dsp:cNvPr id="0" name=""/>
        <dsp:cNvSpPr/>
      </dsp:nvSpPr>
      <dsp:spPr>
        <a:xfrm>
          <a:off x="3697" y="2200021"/>
          <a:ext cx="2446873" cy="1223436"/>
        </a:xfrm>
        <a:prstGeom prst="rect">
          <a:avLst/>
        </a:prstGeom>
        <a:solidFill>
          <a:schemeClr val="accent1">
            <a:alpha val="7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Ample opportunities to use strategies</a:t>
          </a:r>
          <a:endParaRPr lang="en-US" sz="2200" kern="1200" dirty="0"/>
        </a:p>
      </dsp:txBody>
      <dsp:txXfrm>
        <a:off x="3697" y="2200021"/>
        <a:ext cx="2446873" cy="1223436"/>
      </dsp:txXfrm>
    </dsp:sp>
    <dsp:sp modelId="{49160EDF-FF7F-4B59-A4C7-6BB693D7A57E}">
      <dsp:nvSpPr>
        <dsp:cNvPr id="0" name=""/>
        <dsp:cNvSpPr/>
      </dsp:nvSpPr>
      <dsp:spPr>
        <a:xfrm>
          <a:off x="2964415" y="2200021"/>
          <a:ext cx="2446873" cy="1223436"/>
        </a:xfrm>
        <a:prstGeom prst="rect">
          <a:avLst/>
        </a:prstGeom>
        <a:solidFill>
          <a:schemeClr val="accent1">
            <a:alpha val="7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b="0" kern="1200" dirty="0" smtClean="0">
              <a:solidFill>
                <a:schemeClr val="tx1"/>
              </a:solidFill>
            </a:rPr>
            <a:t>Use of scaffolding techniques</a:t>
          </a:r>
          <a:endParaRPr lang="en-US" sz="2200" b="0" kern="1200" dirty="0">
            <a:solidFill>
              <a:schemeClr val="tx1"/>
            </a:solidFill>
          </a:endParaRPr>
        </a:p>
      </dsp:txBody>
      <dsp:txXfrm>
        <a:off x="2964415" y="2200021"/>
        <a:ext cx="2446873" cy="1223436"/>
      </dsp:txXfrm>
    </dsp:sp>
    <dsp:sp modelId="{DAF9B5C2-44B2-4ED8-9816-3F62C47C54A2}">
      <dsp:nvSpPr>
        <dsp:cNvPr id="0" name=""/>
        <dsp:cNvSpPr/>
      </dsp:nvSpPr>
      <dsp:spPr>
        <a:xfrm>
          <a:off x="5925132" y="2200021"/>
          <a:ext cx="2757969" cy="1223436"/>
        </a:xfrm>
        <a:prstGeom prst="rect">
          <a:avLst/>
        </a:prstGeom>
        <a:solidFill>
          <a:schemeClr val="accent1">
            <a:alpha val="7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b="1" kern="1200" dirty="0" smtClean="0">
              <a:solidFill>
                <a:schemeClr val="accent5">
                  <a:lumMod val="50000"/>
                </a:schemeClr>
              </a:solidFill>
            </a:rPr>
            <a:t>Use of a variety of question types</a:t>
          </a:r>
          <a:endParaRPr lang="en-US" sz="2200" b="1" kern="1200" dirty="0">
            <a:solidFill>
              <a:schemeClr val="accent5">
                <a:lumMod val="50000"/>
              </a:schemeClr>
            </a:solidFill>
          </a:endParaRPr>
        </a:p>
      </dsp:txBody>
      <dsp:txXfrm>
        <a:off x="5925132" y="2200021"/>
        <a:ext cx="2757969" cy="122343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C88AEC-0A3A-4AB3-8342-2E63C7A5AE48}" type="datetimeFigureOut">
              <a:rPr lang="en-US" smtClean="0"/>
              <a:pPr/>
              <a:t>11/18/2014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C77E83-DDEA-41FD-AC80-4AB138528578}" type="slidenum">
              <a:rPr lang="en-US" smtClean="0"/>
              <a:pPr/>
              <a:t>‹#›</a:t>
            </a:fld>
            <a:endParaRPr lang="en-US"/>
          </a:p>
        </p:txBody>
      </p:sp>
    </p:spTree>
    <p:extLst>
      <p:ext uri="{BB962C8B-B14F-4D97-AF65-F5344CB8AC3E}">
        <p14:creationId xmlns:p14="http://schemas.microsoft.com/office/powerpoint/2010/main" val="3306167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Why should we use these strategies?  </a:t>
            </a:r>
          </a:p>
          <a:p>
            <a:pPr eaLnBrk="1" hangingPunct="1">
              <a:spcBef>
                <a:spcPct val="0"/>
              </a:spcBef>
              <a:buFontTx/>
              <a:buChar char="•"/>
            </a:pPr>
            <a:r>
              <a:rPr lang="en-US" dirty="0" smtClean="0"/>
              <a:t>SIOP-trained teachers have out-performed non-SIOP trained teachers </a:t>
            </a:r>
          </a:p>
          <a:p>
            <a:pPr eaLnBrk="1" hangingPunct="1">
              <a:spcBef>
                <a:spcPct val="0"/>
              </a:spcBef>
              <a:buFontTx/>
              <a:buChar char="•"/>
            </a:pPr>
            <a:r>
              <a:rPr lang="en-US" dirty="0" smtClean="0"/>
              <a:t>The use of SIOP strategies leads to increased oral, reading, and writing performance</a:t>
            </a:r>
          </a:p>
          <a:p>
            <a:pPr eaLnBrk="1" hangingPunct="1">
              <a:spcBef>
                <a:spcPct val="0"/>
              </a:spcBef>
              <a:buFontTx/>
              <a:buChar char="•"/>
            </a:pPr>
            <a:r>
              <a:rPr lang="en-US" dirty="0" smtClean="0"/>
              <a:t>SIOP strategies are a collection of best practices that teachers are already using; similar to the best practices being taught in PLC’s based on </a:t>
            </a:r>
            <a:r>
              <a:rPr lang="en-US" dirty="0" err="1" smtClean="0"/>
              <a:t>Marzano’s</a:t>
            </a:r>
            <a:r>
              <a:rPr lang="en-US" dirty="0" smtClean="0"/>
              <a:t> work.</a:t>
            </a:r>
          </a:p>
          <a:p>
            <a:pPr eaLnBrk="1" hangingPunct="1">
              <a:spcBef>
                <a:spcPct val="0"/>
              </a:spcBef>
            </a:pPr>
            <a:endParaRPr lang="en-US" dirty="0" smtClean="0"/>
          </a:p>
          <a:p>
            <a:pPr eaLnBrk="1" hangingPunct="1">
              <a:spcBef>
                <a:spcPct val="0"/>
              </a:spcBef>
            </a:pPr>
            <a:r>
              <a:rPr lang="en-US" dirty="0" smtClean="0"/>
              <a:t>The best strategies are the ones that provide differentiated instruction, cooperative learning, strategies for reading comprehension, and language skills for ESL students</a:t>
            </a:r>
          </a:p>
          <a:p>
            <a:pPr eaLnBrk="1" hangingPunct="1">
              <a:spcBef>
                <a:spcPct val="0"/>
              </a:spcBef>
            </a:pPr>
            <a:endParaRPr lang="en-US" dirty="0" smtClean="0"/>
          </a:p>
        </p:txBody>
      </p:sp>
      <p:sp>
        <p:nvSpPr>
          <p:cNvPr id="69636" name="Slide Number Placeholder 3"/>
          <p:cNvSpPr>
            <a:spLocks noGrp="1"/>
          </p:cNvSpPr>
          <p:nvPr>
            <p:ph type="sldNum" sz="quarter" idx="5"/>
          </p:nvPr>
        </p:nvSpPr>
        <p:spPr bwMode="auto">
          <a:noFill/>
          <a:ln>
            <a:miter lim="800000"/>
            <a:headEnd/>
            <a:tailEnd/>
          </a:ln>
        </p:spPr>
        <p:txBody>
          <a:bodyPr/>
          <a:lstStyle/>
          <a:p>
            <a:fld id="{036683EF-7C17-475C-B66B-A8B32DC4AC80}" type="slidenum">
              <a:rPr lang="en-US"/>
              <a:pPr/>
              <a:t>1</a:t>
            </a:fld>
            <a:endParaRPr lang="en-US"/>
          </a:p>
        </p:txBody>
      </p:sp>
    </p:spTree>
    <p:extLst>
      <p:ext uri="{BB962C8B-B14F-4D97-AF65-F5344CB8AC3E}">
        <p14:creationId xmlns:p14="http://schemas.microsoft.com/office/powerpoint/2010/main" val="2840864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Continuum of strategies:  Occurs during the teaching-learning process: Teacher-centered, Teacher-assisted and Peer-assisted and student-centered</a:t>
            </a:r>
          </a:p>
          <a:p>
            <a:pPr eaLnBrk="1" hangingPunct="1">
              <a:spcBef>
                <a:spcPct val="0"/>
              </a:spcBef>
            </a:pPr>
            <a:endParaRPr lang="en-US" smtClean="0"/>
          </a:p>
          <a:p>
            <a:pPr eaLnBrk="1" hangingPunct="1">
              <a:spcBef>
                <a:spcPct val="0"/>
              </a:spcBef>
            </a:pPr>
            <a:r>
              <a:rPr lang="en-US" smtClean="0"/>
              <a:t>*allowing students to work in groups provides a non-threatening environment </a:t>
            </a:r>
          </a:p>
        </p:txBody>
      </p:sp>
      <p:sp>
        <p:nvSpPr>
          <p:cNvPr id="79876" name="Slide Number Placeholder 3"/>
          <p:cNvSpPr>
            <a:spLocks noGrp="1"/>
          </p:cNvSpPr>
          <p:nvPr>
            <p:ph type="sldNum" sz="quarter" idx="5"/>
          </p:nvPr>
        </p:nvSpPr>
        <p:spPr bwMode="auto">
          <a:noFill/>
          <a:ln>
            <a:miter lim="800000"/>
            <a:headEnd/>
            <a:tailEnd/>
          </a:ln>
        </p:spPr>
        <p:txBody>
          <a:bodyPr/>
          <a:lstStyle/>
          <a:p>
            <a:fld id="{B330D521-0C48-453E-B07E-BE9B7631EB93}" type="slidenum">
              <a:rPr lang="en-US"/>
              <a:pPr/>
              <a:t>22</a:t>
            </a:fld>
            <a:endParaRPr lang="en-US"/>
          </a:p>
        </p:txBody>
      </p:sp>
    </p:spTree>
    <p:extLst>
      <p:ext uri="{BB962C8B-B14F-4D97-AF65-F5344CB8AC3E}">
        <p14:creationId xmlns:p14="http://schemas.microsoft.com/office/powerpoint/2010/main" val="3699201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Can give examples of strategies</a:t>
            </a:r>
          </a:p>
          <a:p>
            <a:pPr eaLnBrk="1" hangingPunct="1">
              <a:spcBef>
                <a:spcPct val="0"/>
              </a:spcBef>
            </a:pPr>
            <a:endParaRPr lang="en-US" smtClean="0"/>
          </a:p>
        </p:txBody>
      </p:sp>
      <p:sp>
        <p:nvSpPr>
          <p:cNvPr id="87044" name="Slide Number Placeholder 3"/>
          <p:cNvSpPr>
            <a:spLocks noGrp="1"/>
          </p:cNvSpPr>
          <p:nvPr>
            <p:ph type="sldNum" sz="quarter" idx="5"/>
          </p:nvPr>
        </p:nvSpPr>
        <p:spPr bwMode="auto">
          <a:noFill/>
          <a:ln>
            <a:miter lim="800000"/>
            <a:headEnd/>
            <a:tailEnd/>
          </a:ln>
        </p:spPr>
        <p:txBody>
          <a:bodyPr/>
          <a:lstStyle/>
          <a:p>
            <a:fld id="{01DB5518-F6D4-4A04-A474-5D26F5C04376}" type="slidenum">
              <a:rPr lang="en-US"/>
              <a:pPr/>
              <a:t>23</a:t>
            </a:fld>
            <a:endParaRPr lang="en-US"/>
          </a:p>
        </p:txBody>
      </p:sp>
    </p:spTree>
    <p:extLst>
      <p:ext uri="{BB962C8B-B14F-4D97-AF65-F5344CB8AC3E}">
        <p14:creationId xmlns:p14="http://schemas.microsoft.com/office/powerpoint/2010/main" val="531231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C77E83-DDEA-41FD-AC80-4AB138528578}" type="slidenum">
              <a:rPr lang="en-US" smtClean="0"/>
              <a:pPr/>
              <a:t>28</a:t>
            </a:fld>
            <a:endParaRPr lang="en-US"/>
          </a:p>
        </p:txBody>
      </p:sp>
    </p:spTree>
    <p:extLst>
      <p:ext uri="{BB962C8B-B14F-4D97-AF65-F5344CB8AC3E}">
        <p14:creationId xmlns:p14="http://schemas.microsoft.com/office/powerpoint/2010/main" val="3548324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81924" name="Slide Number Placeholder 3"/>
          <p:cNvSpPr>
            <a:spLocks noGrp="1"/>
          </p:cNvSpPr>
          <p:nvPr>
            <p:ph type="sldNum" sz="quarter" idx="5"/>
          </p:nvPr>
        </p:nvSpPr>
        <p:spPr bwMode="auto">
          <a:noFill/>
          <a:ln>
            <a:miter lim="800000"/>
            <a:headEnd/>
            <a:tailEnd/>
          </a:ln>
        </p:spPr>
        <p:txBody>
          <a:bodyPr/>
          <a:lstStyle/>
          <a:p>
            <a:fld id="{FD3C4597-BFBF-42F6-A453-CB75CFE25AEC}" type="slidenum">
              <a:rPr lang="en-US"/>
              <a:pPr/>
              <a:t>29</a:t>
            </a:fld>
            <a:endParaRPr lang="en-US"/>
          </a:p>
        </p:txBody>
      </p:sp>
    </p:spTree>
    <p:extLst>
      <p:ext uri="{BB962C8B-B14F-4D97-AF65-F5344CB8AC3E}">
        <p14:creationId xmlns:p14="http://schemas.microsoft.com/office/powerpoint/2010/main" val="3802644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at the lower</a:t>
            </a:r>
            <a:r>
              <a:rPr lang="en-US" baseline="0" dirty="0" smtClean="0"/>
              <a:t> proficiency levels need more support, but the support should decrease as the language or cognitive ability increases.</a:t>
            </a:r>
          </a:p>
          <a:p>
            <a:endParaRPr lang="en-US" baseline="0" dirty="0" smtClean="0"/>
          </a:p>
          <a:p>
            <a:r>
              <a:rPr lang="en-US" baseline="0" dirty="0" smtClean="0"/>
              <a:t>Give participants a piece of paper and they draw the diagonal line. Place sticker dots along the line with students’ names to indicate 5 ELLs or cognitive ability levels in one of their classrooms. Think about and reflect on the types of supports that are currently being offered to those students.</a:t>
            </a:r>
          </a:p>
          <a:p>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33</a:t>
            </a:fld>
            <a:endParaRPr lang="en-US"/>
          </a:p>
        </p:txBody>
      </p:sp>
    </p:spTree>
    <p:extLst>
      <p:ext uri="{BB962C8B-B14F-4D97-AF65-F5344CB8AC3E}">
        <p14:creationId xmlns:p14="http://schemas.microsoft.com/office/powerpoint/2010/main" val="307687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Scaffolding requires varies depending on the student,</a:t>
            </a:r>
            <a:r>
              <a:rPr lang="en-US" baseline="0" dirty="0" smtClean="0"/>
              <a:t> the curriculum, the concept, and the standards being focused on.</a:t>
            </a:r>
          </a:p>
          <a:p>
            <a:r>
              <a:rPr lang="en-US" baseline="0" dirty="0" smtClean="0"/>
              <a:t>Ultimately it is like a dance that the teacher has to learn and re-learn as each of the above changes.</a:t>
            </a:r>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34</a:t>
            </a:fld>
            <a:endParaRPr lang="en-US"/>
          </a:p>
        </p:txBody>
      </p:sp>
    </p:spTree>
    <p:extLst>
      <p:ext uri="{BB962C8B-B14F-4D97-AF65-F5344CB8AC3E}">
        <p14:creationId xmlns:p14="http://schemas.microsoft.com/office/powerpoint/2010/main" val="3035474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Remember</a:t>
            </a:r>
            <a:r>
              <a:rPr lang="en-US" baseline="0" dirty="0" smtClean="0"/>
              <a:t> that students should be working just as much as you do to better their own learning.</a:t>
            </a:r>
          </a:p>
          <a:p>
            <a:r>
              <a:rPr lang="en-US" baseline="0" dirty="0" smtClean="0"/>
              <a:t>Teachers should serve as facilitators of learning and allow students to explore and inquire, which will aid in higher-order thinking.</a:t>
            </a:r>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35</a:t>
            </a:fld>
            <a:endParaRPr lang="en-US"/>
          </a:p>
        </p:txBody>
      </p:sp>
    </p:spTree>
    <p:extLst>
      <p:ext uri="{BB962C8B-B14F-4D97-AF65-F5344CB8AC3E}">
        <p14:creationId xmlns:p14="http://schemas.microsoft.com/office/powerpoint/2010/main" val="3857826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important, however, to make sure that we throw</a:t>
            </a:r>
            <a:r>
              <a:rPr lang="en-US" baseline="0" dirty="0" smtClean="0"/>
              <a:t> a “line” to those who need it to keep them from becoming frustrated.</a:t>
            </a:r>
          </a:p>
          <a:p>
            <a:endParaRPr lang="en-US" baseline="0" dirty="0" smtClean="0"/>
          </a:p>
          <a:p>
            <a:r>
              <a:rPr lang="en-US" baseline="0" dirty="0" smtClean="0"/>
              <a:t>What tends to happen if a task is too difficult for a student --  or an adult for that matter?</a:t>
            </a:r>
          </a:p>
          <a:p>
            <a:r>
              <a:rPr lang="en-US" baseline="0" dirty="0" smtClean="0"/>
              <a:t>Many people put the task to the side and give up or hope for inspiration to hit them later.  If we can provide scaffolding or have a classroom network in place to incorporate that scaffolding, the difficult task will be done more quickly.</a:t>
            </a:r>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36</a:t>
            </a:fld>
            <a:endParaRPr lang="en-US"/>
          </a:p>
        </p:txBody>
      </p:sp>
    </p:spTree>
    <p:extLst>
      <p:ext uri="{BB962C8B-B14F-4D97-AF65-F5344CB8AC3E}">
        <p14:creationId xmlns:p14="http://schemas.microsoft.com/office/powerpoint/2010/main" val="1406486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37</a:t>
            </a:fld>
            <a:endParaRPr lang="en-US"/>
          </a:p>
        </p:txBody>
      </p:sp>
    </p:spTree>
    <p:extLst>
      <p:ext uri="{BB962C8B-B14F-4D97-AF65-F5344CB8AC3E}">
        <p14:creationId xmlns:p14="http://schemas.microsoft.com/office/powerpoint/2010/main" val="1717040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C77E83-DDEA-41FD-AC80-4AB138528578}" type="slidenum">
              <a:rPr lang="en-US" smtClean="0"/>
              <a:pPr/>
              <a:t>38</a:t>
            </a:fld>
            <a:endParaRPr lang="en-US"/>
          </a:p>
        </p:txBody>
      </p:sp>
    </p:spTree>
    <p:extLst>
      <p:ext uri="{BB962C8B-B14F-4D97-AF65-F5344CB8AC3E}">
        <p14:creationId xmlns:p14="http://schemas.microsoft.com/office/powerpoint/2010/main" val="1972586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Teaching kids study skills……….some students don’t know HOW to study.  They lack prediction skills.  Sometimes we ask our students to make predictions, but they draw a blank when we ask them to do so.  </a:t>
            </a:r>
          </a:p>
          <a:p>
            <a:pPr eaLnBrk="1" hangingPunct="1">
              <a:spcBef>
                <a:spcPct val="0"/>
              </a:spcBef>
            </a:pPr>
            <a:endParaRPr lang="en-US" dirty="0" smtClean="0"/>
          </a:p>
          <a:p>
            <a:pPr eaLnBrk="1" hangingPunct="1">
              <a:spcBef>
                <a:spcPct val="0"/>
              </a:spcBef>
            </a:pPr>
            <a:r>
              <a:rPr lang="en-US" dirty="0" smtClean="0"/>
              <a:t>Explicitly teaching methods of memorizing things………</a:t>
            </a:r>
            <a:r>
              <a:rPr lang="en-US" dirty="0" err="1" smtClean="0"/>
              <a:t>mneumonics</a:t>
            </a:r>
            <a:r>
              <a:rPr lang="en-US" dirty="0" smtClean="0"/>
              <a:t>, how to use index cards (teach them HOW to pick out important points and jot them down)</a:t>
            </a:r>
          </a:p>
          <a:p>
            <a:pPr eaLnBrk="1" hangingPunct="1">
              <a:spcBef>
                <a:spcPct val="0"/>
              </a:spcBef>
            </a:pPr>
            <a:endParaRPr lang="en-US" dirty="0" smtClean="0"/>
          </a:p>
          <a:p>
            <a:pPr eaLnBrk="1" hangingPunct="1">
              <a:spcBef>
                <a:spcPct val="0"/>
              </a:spcBef>
            </a:pPr>
            <a:r>
              <a:rPr lang="en-US" dirty="0" smtClean="0"/>
              <a:t>Self-efficacy (teaching kids that they are capable of achieving)</a:t>
            </a:r>
          </a:p>
          <a:p>
            <a:pPr eaLnBrk="1" hangingPunct="1">
              <a:spcBef>
                <a:spcPct val="0"/>
              </a:spcBef>
            </a:pPr>
            <a:endParaRPr lang="en-US" dirty="0" smtClean="0"/>
          </a:p>
          <a:p>
            <a:pPr eaLnBrk="1" hangingPunct="1">
              <a:spcBef>
                <a:spcPct val="0"/>
              </a:spcBef>
            </a:pPr>
            <a:r>
              <a:rPr lang="en-US" dirty="0" smtClean="0"/>
              <a:t>The importance of </a:t>
            </a:r>
            <a:r>
              <a:rPr lang="en-US" dirty="0" err="1" smtClean="0"/>
              <a:t>metacognitive</a:t>
            </a:r>
            <a:r>
              <a:rPr lang="en-US" dirty="0" smtClean="0"/>
              <a:t> strategies has been emphasized by O'Malley, </a:t>
            </a:r>
            <a:r>
              <a:rPr lang="en-US" dirty="0" err="1" smtClean="0"/>
              <a:t>Chamot</a:t>
            </a:r>
            <a:r>
              <a:rPr lang="en-US" dirty="0" smtClean="0"/>
              <a:t>, </a:t>
            </a:r>
            <a:r>
              <a:rPr lang="en-US" dirty="0" err="1" smtClean="0"/>
              <a:t>Stewner-Mazanares</a:t>
            </a:r>
            <a:r>
              <a:rPr lang="en-US" dirty="0" smtClean="0"/>
              <a:t>, Russo, and </a:t>
            </a:r>
            <a:r>
              <a:rPr lang="en-US" dirty="0" err="1" smtClean="0"/>
              <a:t>Kupper</a:t>
            </a:r>
            <a:r>
              <a:rPr lang="en-US" dirty="0" smtClean="0"/>
              <a:t> (1985, p. 561) by stating, "students without </a:t>
            </a:r>
            <a:r>
              <a:rPr lang="en-US" dirty="0" err="1" smtClean="0"/>
              <a:t>metacognitive</a:t>
            </a:r>
            <a:r>
              <a:rPr lang="en-US" dirty="0" smtClean="0"/>
              <a:t> approaches are essentially learners without direction or opportunity to review their progress, accomplishment, and future directions". According to Anderson (2002b, p. 1), developing </a:t>
            </a:r>
            <a:r>
              <a:rPr lang="en-US" dirty="0" err="1" smtClean="0"/>
              <a:t>metacognitive</a:t>
            </a:r>
            <a:r>
              <a:rPr lang="en-US" dirty="0" smtClean="0"/>
              <a:t> awareness in learners may also lead to the development of stronger cognitive skills and much deeper processing. It results in critical but healthy reflection and evaluation of thinking.</a:t>
            </a:r>
          </a:p>
          <a:p>
            <a:pPr eaLnBrk="1" hangingPunct="1">
              <a:spcBef>
                <a:spcPct val="0"/>
              </a:spcBef>
            </a:pPr>
            <a:endParaRPr lang="en-US" dirty="0" smtClean="0"/>
          </a:p>
        </p:txBody>
      </p:sp>
      <p:sp>
        <p:nvSpPr>
          <p:cNvPr id="71684" name="Slide Number Placeholder 3"/>
          <p:cNvSpPr>
            <a:spLocks noGrp="1"/>
          </p:cNvSpPr>
          <p:nvPr>
            <p:ph type="sldNum" sz="quarter" idx="5"/>
          </p:nvPr>
        </p:nvSpPr>
        <p:spPr bwMode="auto">
          <a:noFill/>
          <a:ln>
            <a:miter lim="800000"/>
            <a:headEnd/>
            <a:tailEnd/>
          </a:ln>
        </p:spPr>
        <p:txBody>
          <a:bodyPr/>
          <a:lstStyle/>
          <a:p>
            <a:fld id="{3911E118-EC97-40ED-AA96-236C76229A5F}" type="slidenum">
              <a:rPr lang="en-US"/>
              <a:pPr/>
              <a:t>4</a:t>
            </a:fld>
            <a:endParaRPr lang="en-US"/>
          </a:p>
        </p:txBody>
      </p:sp>
    </p:spTree>
    <p:extLst>
      <p:ext uri="{BB962C8B-B14F-4D97-AF65-F5344CB8AC3E}">
        <p14:creationId xmlns:p14="http://schemas.microsoft.com/office/powerpoint/2010/main" val="421765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40</a:t>
            </a:fld>
            <a:endParaRPr lang="en-US"/>
          </a:p>
        </p:txBody>
      </p:sp>
    </p:spTree>
    <p:extLst>
      <p:ext uri="{BB962C8B-B14F-4D97-AF65-F5344CB8AC3E}">
        <p14:creationId xmlns:p14="http://schemas.microsoft.com/office/powerpoint/2010/main" val="1224657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an</a:t>
            </a:r>
            <a:r>
              <a:rPr lang="en-US" baseline="0" dirty="0" smtClean="0"/>
              <a:t> example of what students will produce.</a:t>
            </a:r>
          </a:p>
          <a:p>
            <a:endParaRPr lang="en-US" baseline="0" dirty="0" smtClean="0"/>
          </a:p>
          <a:p>
            <a:r>
              <a:rPr lang="en-US" baseline="0" dirty="0" smtClean="0"/>
              <a:t>Do a fish bowl activity in which one group models the activity that each small group will perform.</a:t>
            </a:r>
          </a:p>
          <a:p>
            <a:endParaRPr lang="en-US" baseline="0" dirty="0" smtClean="0"/>
          </a:p>
          <a:p>
            <a:r>
              <a:rPr lang="en-US" baseline="0" dirty="0" smtClean="0"/>
              <a:t>Give students a rubric BEFORE they begin the project so they know what they will be evaluated on.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44</a:t>
            </a:fld>
            <a:endParaRPr lang="en-US"/>
          </a:p>
        </p:txBody>
      </p:sp>
    </p:spTree>
    <p:extLst>
      <p:ext uri="{BB962C8B-B14F-4D97-AF65-F5344CB8AC3E}">
        <p14:creationId xmlns:p14="http://schemas.microsoft.com/office/powerpoint/2010/main" val="2829896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Making connections to each individual</a:t>
            </a:r>
            <a:r>
              <a:rPr lang="en-US" baseline="0" dirty="0" smtClean="0"/>
              <a:t> student is what will make today’s learning relevant. </a:t>
            </a:r>
          </a:p>
          <a:p>
            <a:r>
              <a:rPr lang="en-US" baseline="0" dirty="0" smtClean="0"/>
              <a:t>Take the time to build background and make connections.</a:t>
            </a:r>
          </a:p>
          <a:p>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45</a:t>
            </a:fld>
            <a:endParaRPr lang="en-US"/>
          </a:p>
        </p:txBody>
      </p:sp>
    </p:spTree>
    <p:extLst>
      <p:ext uri="{BB962C8B-B14F-4D97-AF65-F5344CB8AC3E}">
        <p14:creationId xmlns:p14="http://schemas.microsoft.com/office/powerpoint/2010/main" val="2384552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need</a:t>
            </a:r>
            <a:r>
              <a:rPr lang="en-US" baseline="0" dirty="0" smtClean="0"/>
              <a:t> time to process and digest information provided.</a:t>
            </a:r>
          </a:p>
          <a:p>
            <a:r>
              <a:rPr lang="en-US" baseline="0" dirty="0" smtClean="0"/>
              <a:t>Allow for triads, think-pair-share, turn-and-talk, etc. to give students opportunities to articulate their learning</a:t>
            </a:r>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46</a:t>
            </a:fld>
            <a:endParaRPr lang="en-US"/>
          </a:p>
        </p:txBody>
      </p:sp>
    </p:spTree>
    <p:extLst>
      <p:ext uri="{BB962C8B-B14F-4D97-AF65-F5344CB8AC3E}">
        <p14:creationId xmlns:p14="http://schemas.microsoft.com/office/powerpoint/2010/main" val="850259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C77E83-DDEA-41FD-AC80-4AB138528578}" type="slidenum">
              <a:rPr lang="en-US" smtClean="0"/>
              <a:pPr/>
              <a:t>48</a:t>
            </a:fld>
            <a:endParaRPr lang="en-US"/>
          </a:p>
        </p:txBody>
      </p:sp>
    </p:spTree>
    <p:extLst>
      <p:ext uri="{BB962C8B-B14F-4D97-AF65-F5344CB8AC3E}">
        <p14:creationId xmlns:p14="http://schemas.microsoft.com/office/powerpoint/2010/main" val="38102674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Pictures speak a thousand words! </a:t>
            </a:r>
          </a:p>
          <a:p>
            <a:r>
              <a:rPr lang="en-US" dirty="0" smtClean="0"/>
              <a:t>Having a visual ready to clear up some figurative language is extremely</a:t>
            </a:r>
            <a:r>
              <a:rPr lang="en-US" baseline="0" dirty="0" smtClean="0"/>
              <a:t> beneficial</a:t>
            </a:r>
          </a:p>
          <a:p>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49</a:t>
            </a:fld>
            <a:endParaRPr lang="en-US"/>
          </a:p>
        </p:txBody>
      </p:sp>
    </p:spTree>
    <p:extLst>
      <p:ext uri="{BB962C8B-B14F-4D97-AF65-F5344CB8AC3E}">
        <p14:creationId xmlns:p14="http://schemas.microsoft.com/office/powerpoint/2010/main" val="2714135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sure the questions are open-ended. Use</a:t>
            </a:r>
            <a:r>
              <a:rPr lang="en-US" baseline="0" dirty="0" smtClean="0"/>
              <a:t> the Revised Bloom’s Taxonomy question stems, </a:t>
            </a:r>
            <a:r>
              <a:rPr lang="en-US" baseline="0" dirty="0" err="1" smtClean="0"/>
              <a:t>Marzano</a:t>
            </a:r>
            <a:r>
              <a:rPr lang="en-US" baseline="0" dirty="0" smtClean="0"/>
              <a:t> Bucks stems, or other resource to help you remember the types of questions to ask. </a:t>
            </a:r>
          </a:p>
          <a:p>
            <a:endParaRPr lang="en-US" baseline="0" dirty="0" smtClean="0"/>
          </a:p>
          <a:p>
            <a:r>
              <a:rPr lang="en-US" baseline="0" dirty="0" smtClean="0"/>
              <a:t>Give a </a:t>
            </a:r>
            <a:r>
              <a:rPr lang="en-US" baseline="0" smtClean="0"/>
              <a:t>personal example…..</a:t>
            </a:r>
            <a:endParaRPr lang="en-US"/>
          </a:p>
        </p:txBody>
      </p:sp>
      <p:sp>
        <p:nvSpPr>
          <p:cNvPr id="4" name="Slide Number Placeholder 3"/>
          <p:cNvSpPr>
            <a:spLocks noGrp="1"/>
          </p:cNvSpPr>
          <p:nvPr>
            <p:ph type="sldNum" sz="quarter" idx="10"/>
          </p:nvPr>
        </p:nvSpPr>
        <p:spPr/>
        <p:txBody>
          <a:bodyPr/>
          <a:lstStyle/>
          <a:p>
            <a:fld id="{49A1E36C-BEC2-4A68-9ADC-FE021351BF3D}" type="slidenum">
              <a:rPr lang="en-US" smtClean="0"/>
              <a:pPr/>
              <a:t>51</a:t>
            </a:fld>
            <a:endParaRPr lang="en-US"/>
          </a:p>
        </p:txBody>
      </p:sp>
    </p:spTree>
    <p:extLst>
      <p:ext uri="{BB962C8B-B14F-4D97-AF65-F5344CB8AC3E}">
        <p14:creationId xmlns:p14="http://schemas.microsoft.com/office/powerpoint/2010/main" val="39875779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r>
              <a:rPr lang="en-US" baseline="0" dirty="0" smtClean="0">
                <a:latin typeface="Arial" pitchFamily="-109" charset="0"/>
                <a:ea typeface="ＭＳ Ｐゴシック" pitchFamily="-109" charset="-128"/>
                <a:cs typeface="ＭＳ Ｐゴシック" pitchFamily="-109" charset="-128"/>
              </a:rPr>
              <a:t>Participants take a moment to talk to one another about what this graphic represents to them</a:t>
            </a:r>
          </a:p>
        </p:txBody>
      </p:sp>
    </p:spTree>
    <p:extLst>
      <p:ext uri="{BB962C8B-B14F-4D97-AF65-F5344CB8AC3E}">
        <p14:creationId xmlns:p14="http://schemas.microsoft.com/office/powerpoint/2010/main" val="36130005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Think about some of your students who have</a:t>
            </a:r>
            <a:r>
              <a:rPr lang="en-US" baseline="0" dirty="0" smtClean="0"/>
              <a:t> been in “lower” reading groups throughout elementary and middle.</a:t>
            </a:r>
          </a:p>
          <a:p>
            <a:r>
              <a:rPr lang="en-US" baseline="0" dirty="0" smtClean="0"/>
              <a:t>They have been reading at their own pace, often times missing out on opportunities to receive exposure to more difficult vocabulary and grammar structures present in more difficult texts.  </a:t>
            </a:r>
            <a:endParaRPr lang="en-US" dirty="0"/>
          </a:p>
        </p:txBody>
      </p:sp>
      <p:sp>
        <p:nvSpPr>
          <p:cNvPr id="4" name="Slide Number Placeholder 3"/>
          <p:cNvSpPr>
            <a:spLocks noGrp="1"/>
          </p:cNvSpPr>
          <p:nvPr>
            <p:ph type="sldNum" sz="quarter" idx="10"/>
          </p:nvPr>
        </p:nvSpPr>
        <p:spPr/>
        <p:txBody>
          <a:bodyPr/>
          <a:lstStyle/>
          <a:p>
            <a:fld id="{49A1E36C-BEC2-4A68-9ADC-FE021351BF3D}" type="slidenum">
              <a:rPr lang="en-US" smtClean="0"/>
              <a:pPr/>
              <a:t>56</a:t>
            </a:fld>
            <a:endParaRPr lang="en-US"/>
          </a:p>
        </p:txBody>
      </p:sp>
    </p:spTree>
    <p:extLst>
      <p:ext uri="{BB962C8B-B14F-4D97-AF65-F5344CB8AC3E}">
        <p14:creationId xmlns:p14="http://schemas.microsoft.com/office/powerpoint/2010/main" val="2440419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C77E83-DDEA-41FD-AC80-4AB138528578}" type="slidenum">
              <a:rPr lang="en-US" smtClean="0"/>
              <a:pPr/>
              <a:t>59</a:t>
            </a:fld>
            <a:endParaRPr lang="en-US"/>
          </a:p>
        </p:txBody>
      </p:sp>
    </p:spTree>
    <p:extLst>
      <p:ext uri="{BB962C8B-B14F-4D97-AF65-F5344CB8AC3E}">
        <p14:creationId xmlns:p14="http://schemas.microsoft.com/office/powerpoint/2010/main" val="3677859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COGNITIVE VS METACOGNITIVE ACTIVITY</a:t>
            </a:r>
          </a:p>
          <a:p>
            <a:pPr eaLnBrk="1" hangingPunct="1">
              <a:spcBef>
                <a:spcPct val="0"/>
              </a:spcBef>
            </a:pPr>
            <a:endParaRPr lang="en-US" smtClean="0"/>
          </a:p>
          <a:p>
            <a:pPr eaLnBrk="1" hangingPunct="1">
              <a:spcBef>
                <a:spcPct val="0"/>
              </a:spcBef>
            </a:pPr>
            <a:r>
              <a:rPr lang="en-US" smtClean="0"/>
              <a:t>Leave this slide up while they are doing the activity</a:t>
            </a:r>
          </a:p>
        </p:txBody>
      </p:sp>
      <p:sp>
        <p:nvSpPr>
          <p:cNvPr id="72708" name="Slide Number Placeholder 3"/>
          <p:cNvSpPr>
            <a:spLocks noGrp="1"/>
          </p:cNvSpPr>
          <p:nvPr>
            <p:ph type="sldNum" sz="quarter" idx="5"/>
          </p:nvPr>
        </p:nvSpPr>
        <p:spPr bwMode="auto">
          <a:noFill/>
          <a:ln>
            <a:miter lim="800000"/>
            <a:headEnd/>
            <a:tailEnd/>
          </a:ln>
        </p:spPr>
        <p:txBody>
          <a:bodyPr/>
          <a:lstStyle/>
          <a:p>
            <a:fld id="{ADEE3247-F3FE-48AC-8144-0AAD67A76DF5}" type="slidenum">
              <a:rPr lang="en-US"/>
              <a:pPr/>
              <a:t>12</a:t>
            </a:fld>
            <a:endParaRPr lang="en-US"/>
          </a:p>
        </p:txBody>
      </p:sp>
    </p:spTree>
    <p:extLst>
      <p:ext uri="{BB962C8B-B14F-4D97-AF65-F5344CB8AC3E}">
        <p14:creationId xmlns:p14="http://schemas.microsoft.com/office/powerpoint/2010/main" val="981186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Or if you prefer coming up with questions related to the subject taught. Do not use knowledge-level and come up with three questions with increased level of difficulty. Be ready to share.</a:t>
            </a:r>
          </a:p>
        </p:txBody>
      </p:sp>
      <p:sp>
        <p:nvSpPr>
          <p:cNvPr id="86020" name="Slide Number Placeholder 3"/>
          <p:cNvSpPr>
            <a:spLocks noGrp="1"/>
          </p:cNvSpPr>
          <p:nvPr>
            <p:ph type="sldNum" sz="quarter" idx="5"/>
          </p:nvPr>
        </p:nvSpPr>
        <p:spPr bwMode="auto">
          <a:noFill/>
          <a:ln>
            <a:miter lim="800000"/>
            <a:headEnd/>
            <a:tailEnd/>
          </a:ln>
        </p:spPr>
        <p:txBody>
          <a:bodyPr/>
          <a:lstStyle/>
          <a:p>
            <a:fld id="{4B2AE252-EE8C-45D6-B6E6-16F08512C4D7}" type="slidenum">
              <a:rPr lang="en-US"/>
              <a:pPr/>
              <a:t>63</a:t>
            </a:fld>
            <a:endParaRPr lang="en-US"/>
          </a:p>
        </p:txBody>
      </p:sp>
    </p:spTree>
    <p:extLst>
      <p:ext uri="{BB962C8B-B14F-4D97-AF65-F5344CB8AC3E}">
        <p14:creationId xmlns:p14="http://schemas.microsoft.com/office/powerpoint/2010/main" val="23468435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By conscientiously scaffolding support, and by thoughtfully asking questions that require students to interpret, apply, and synthesize, we increase the chances that English learners will become critical thinkers.</a:t>
            </a:r>
          </a:p>
        </p:txBody>
      </p:sp>
      <p:sp>
        <p:nvSpPr>
          <p:cNvPr id="88068" name="Slide Number Placeholder 3"/>
          <p:cNvSpPr>
            <a:spLocks noGrp="1"/>
          </p:cNvSpPr>
          <p:nvPr>
            <p:ph type="sldNum" sz="quarter" idx="5"/>
          </p:nvPr>
        </p:nvSpPr>
        <p:spPr bwMode="auto">
          <a:noFill/>
          <a:ln>
            <a:miter lim="800000"/>
            <a:headEnd/>
            <a:tailEnd/>
          </a:ln>
        </p:spPr>
        <p:txBody>
          <a:bodyPr/>
          <a:lstStyle/>
          <a:p>
            <a:fld id="{00827273-EDD8-4C33-A9C5-5A7972555268}" type="slidenum">
              <a:rPr lang="en-US"/>
              <a:pPr/>
              <a:t>65</a:t>
            </a:fld>
            <a:endParaRPr lang="en-US"/>
          </a:p>
        </p:txBody>
      </p:sp>
    </p:spTree>
    <p:extLst>
      <p:ext uri="{BB962C8B-B14F-4D97-AF65-F5344CB8AC3E}">
        <p14:creationId xmlns:p14="http://schemas.microsoft.com/office/powerpoint/2010/main" val="3598151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These are the graphic organizers – knowing how to group the information (table, bar graph, pie chart, Venn diagram),  what is the same or different about 2 or more objects? What images can I use to help me understand?</a:t>
            </a:r>
          </a:p>
          <a:p>
            <a:pPr eaLnBrk="1" hangingPunct="1">
              <a:spcBef>
                <a:spcPct val="0"/>
              </a:spcBef>
            </a:pPr>
            <a:endParaRPr lang="en-US" dirty="0" smtClean="0"/>
          </a:p>
          <a:p>
            <a:pPr eaLnBrk="1" hangingPunct="1">
              <a:spcBef>
                <a:spcPct val="0"/>
              </a:spcBef>
            </a:pPr>
            <a:r>
              <a:rPr lang="en-US" dirty="0" smtClean="0"/>
              <a:t>In terms of reading…..</a:t>
            </a:r>
          </a:p>
          <a:p>
            <a:pPr eaLnBrk="1" hangingPunct="1">
              <a:spcBef>
                <a:spcPct val="0"/>
              </a:spcBef>
            </a:pPr>
            <a:r>
              <a:rPr lang="en-US" dirty="0" smtClean="0"/>
              <a:t>This involves building on background knowledge.  What do I already know about this country or period?  What’s the most important information to remember about this topic?</a:t>
            </a:r>
          </a:p>
          <a:p>
            <a:pPr eaLnBrk="1" hangingPunct="1">
              <a:spcBef>
                <a:spcPct val="0"/>
              </a:spcBef>
            </a:pPr>
            <a:endParaRPr lang="en-US" dirty="0" smtClean="0"/>
          </a:p>
          <a:p>
            <a:pPr eaLnBrk="1" hangingPunct="1">
              <a:spcBef>
                <a:spcPct val="0"/>
              </a:spcBef>
            </a:pPr>
            <a:r>
              <a:rPr lang="en-US" dirty="0" smtClean="0"/>
              <a:t>EXAMPLES ARE ON THE NEXT SLIDE</a:t>
            </a:r>
          </a:p>
        </p:txBody>
      </p:sp>
      <p:sp>
        <p:nvSpPr>
          <p:cNvPr id="77828" name="Slide Number Placeholder 3"/>
          <p:cNvSpPr>
            <a:spLocks noGrp="1"/>
          </p:cNvSpPr>
          <p:nvPr>
            <p:ph type="sldNum" sz="quarter" idx="5"/>
          </p:nvPr>
        </p:nvSpPr>
        <p:spPr bwMode="auto">
          <a:noFill/>
          <a:ln>
            <a:miter lim="800000"/>
            <a:headEnd/>
            <a:tailEnd/>
          </a:ln>
        </p:spPr>
        <p:txBody>
          <a:bodyPr/>
          <a:lstStyle/>
          <a:p>
            <a:fld id="{1E67E5DB-5885-46C6-B7F8-0A99604A007B}" type="slidenum">
              <a:rPr lang="en-US"/>
              <a:pPr/>
              <a:t>13</a:t>
            </a:fld>
            <a:endParaRPr lang="en-US"/>
          </a:p>
        </p:txBody>
      </p:sp>
    </p:spTree>
    <p:extLst>
      <p:ext uri="{BB962C8B-B14F-4D97-AF65-F5344CB8AC3E}">
        <p14:creationId xmlns:p14="http://schemas.microsoft.com/office/powerpoint/2010/main" val="1281227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US" dirty="0" smtClean="0"/>
              <a:t>By </a:t>
            </a:r>
            <a:r>
              <a:rPr lang="en-US" i="1" dirty="0" smtClean="0"/>
              <a:t>preparation and planning</a:t>
            </a:r>
            <a:r>
              <a:rPr lang="en-US" dirty="0" smtClean="0"/>
              <a:t> in relation to their learning goal, students think about what their goals are and how they will go about accomplishing them. Students, with the help of the teacher, can set a realistic goal within a set time for accomplishing that goal. Setting clear, challenging, and realistic goals can help students see their own progress and hopefully, by becoming consciously aware of their progress, the students' motivation for learning would be increased. One of the most important </a:t>
            </a:r>
            <a:r>
              <a:rPr lang="en-US" dirty="0" err="1" smtClean="0"/>
              <a:t>metacognitive</a:t>
            </a:r>
            <a:r>
              <a:rPr lang="en-US" dirty="0" smtClean="0"/>
              <a:t> strategies is to </a:t>
            </a:r>
            <a:r>
              <a:rPr lang="en-US" i="1" dirty="0" smtClean="0"/>
              <a:t>evaluate effectiveness of strategy use</a:t>
            </a:r>
            <a:r>
              <a:rPr lang="en-US" dirty="0" smtClean="0"/>
              <a:t>. Self-questioning, debriefing discussions after strategies practice, learning logs in which students record the results of their learning strategies applications, and checklists of strategies used can be used to allow the student to reflect through the cycle of learning. At this stage of </a:t>
            </a:r>
            <a:r>
              <a:rPr lang="en-US" dirty="0" err="1" smtClean="0"/>
              <a:t>metacognition</a:t>
            </a:r>
            <a:r>
              <a:rPr lang="en-US" dirty="0" smtClean="0"/>
              <a:t> the whole cycle of planning, selecting, using, monitoring and orchestration of strategies is evaluated.</a:t>
            </a:r>
          </a:p>
          <a:p>
            <a:pPr eaLnBrk="1" hangingPunct="1">
              <a:spcBef>
                <a:spcPct val="0"/>
              </a:spcBef>
            </a:pPr>
            <a:endParaRPr lang="en-US" dirty="0" smtClean="0"/>
          </a:p>
          <a:p>
            <a:pPr eaLnBrk="1" hangingPunct="1">
              <a:spcBef>
                <a:spcPct val="0"/>
              </a:spcBef>
            </a:pPr>
            <a:r>
              <a:rPr lang="en-US" dirty="0" smtClean="0"/>
              <a:t>The </a:t>
            </a:r>
            <a:r>
              <a:rPr lang="en-US" dirty="0" err="1" smtClean="0"/>
              <a:t>metacognitive</a:t>
            </a:r>
            <a:r>
              <a:rPr lang="en-US" dirty="0" smtClean="0"/>
              <a:t> ability to </a:t>
            </a:r>
            <a:r>
              <a:rPr lang="en-US" i="1" dirty="0" smtClean="0"/>
              <a:t>select and use particular strategies</a:t>
            </a:r>
            <a:r>
              <a:rPr lang="en-US" dirty="0" smtClean="0"/>
              <a:t> in a given context for a specific purpose means that the learner can think and make conscious decisions about the learning process. Learners should be taught not only about learning strategies but also about when to use them and how to use them. Students should be instructed on how to choose the best and most appropriate strategy in a given situation.</a:t>
            </a:r>
          </a:p>
          <a:p>
            <a:pPr eaLnBrk="1" hangingPunct="1">
              <a:spcBef>
                <a:spcPct val="0"/>
              </a:spcBef>
            </a:pPr>
            <a:endParaRPr lang="en-US" dirty="0" smtClean="0"/>
          </a:p>
          <a:p>
            <a:pPr eaLnBrk="1" hangingPunct="1">
              <a:spcBef>
                <a:spcPct val="0"/>
              </a:spcBef>
            </a:pPr>
            <a:r>
              <a:rPr lang="en-US" dirty="0" smtClean="0"/>
              <a:t>The next main component of </a:t>
            </a:r>
            <a:r>
              <a:rPr lang="en-US" dirty="0" err="1" smtClean="0"/>
              <a:t>metacognition</a:t>
            </a:r>
            <a:r>
              <a:rPr lang="en-US" dirty="0" smtClean="0"/>
              <a:t> is </a:t>
            </a:r>
            <a:r>
              <a:rPr lang="en-US" i="1" dirty="0" smtClean="0"/>
              <a:t>monitoring strategy use</a:t>
            </a:r>
            <a:r>
              <a:rPr lang="en-US" dirty="0" smtClean="0"/>
              <a:t>. By examining and monitoring their use of learning strategies, students have more chances of success in meeting their learning goals (Anderson, 2002a). Students should be explicitly taught that once they have selected and begun to use the specific strategies, they need to check periodically whether or not those strategies are effective and being used as intended. For example, when reading, they can use context to guess the meaning of some unknown vocabulary items. To monitor their use of this strategy, they should pause and check to see if the meaning they guessed makes sense in the text and if not, go back and modify or change their strategy. [-3-]</a:t>
            </a:r>
          </a:p>
          <a:p>
            <a:pPr eaLnBrk="1" hangingPunct="1">
              <a:spcBef>
                <a:spcPct val="0"/>
              </a:spcBef>
            </a:pPr>
            <a:endParaRPr lang="en-US" dirty="0" smtClean="0"/>
          </a:p>
          <a:p>
            <a:pPr eaLnBrk="1" hangingPunct="1">
              <a:spcBef>
                <a:spcPct val="0"/>
              </a:spcBef>
            </a:pPr>
            <a:r>
              <a:rPr lang="en-US" dirty="0" smtClean="0"/>
              <a:t>Knowing </a:t>
            </a:r>
            <a:r>
              <a:rPr lang="en-US" i="1" dirty="0" smtClean="0"/>
              <a:t>how to use a combination of strategies in an orchestrated fashion</a:t>
            </a:r>
            <a:r>
              <a:rPr lang="en-US" dirty="0" smtClean="0"/>
              <a:t> is an important </a:t>
            </a:r>
            <a:r>
              <a:rPr lang="en-US" dirty="0" err="1" smtClean="0"/>
              <a:t>metacognitive</a:t>
            </a:r>
            <a:r>
              <a:rPr lang="en-US" dirty="0" smtClean="0"/>
              <a:t> skill. Research has shown that successful language learners tend to select strategies that work well together in a highly orchestrated way, tailored to the requirements of the language task (</a:t>
            </a:r>
            <a:r>
              <a:rPr lang="en-US" dirty="0" err="1" smtClean="0"/>
              <a:t>Chamot</a:t>
            </a:r>
            <a:r>
              <a:rPr lang="en-US" dirty="0" smtClean="0"/>
              <a:t> &amp; </a:t>
            </a:r>
            <a:r>
              <a:rPr lang="en-US" dirty="0" err="1" smtClean="0"/>
              <a:t>Kupper</a:t>
            </a:r>
            <a:r>
              <a:rPr lang="en-US" dirty="0" smtClean="0"/>
              <a:t>, 1989; </a:t>
            </a:r>
            <a:r>
              <a:rPr lang="en-US" dirty="0" err="1" smtClean="0"/>
              <a:t>Wenden</a:t>
            </a:r>
            <a:r>
              <a:rPr lang="en-US" dirty="0" smtClean="0"/>
              <a:t>, 1998). These learners can easily explain the strategies they use and why they employ them (O'Malley &amp; </a:t>
            </a:r>
            <a:r>
              <a:rPr lang="en-US" dirty="0" err="1" smtClean="0"/>
              <a:t>Chamot</a:t>
            </a:r>
            <a:r>
              <a:rPr lang="en-US" dirty="0" smtClean="0"/>
              <a:t>, 1990). </a:t>
            </a:r>
          </a:p>
          <a:p>
            <a:pPr eaLnBrk="1" hangingPunct="1">
              <a:spcBef>
                <a:spcPct val="0"/>
              </a:spcBef>
            </a:pPr>
            <a:endParaRPr lang="en-US" dirty="0" smtClean="0"/>
          </a:p>
          <a:p>
            <a:r>
              <a:rPr lang="en-US" b="1" dirty="0" smtClean="0"/>
              <a:t>Evaluating Strategy Use and Learning </a:t>
            </a:r>
          </a:p>
          <a:p>
            <a:r>
              <a:rPr lang="en-US" dirty="0" smtClean="0"/>
              <a:t>Second language learners are actively involved in </a:t>
            </a:r>
            <a:r>
              <a:rPr lang="en-US" dirty="0" err="1" smtClean="0"/>
              <a:t>metacognition</a:t>
            </a:r>
            <a:r>
              <a:rPr lang="en-US" dirty="0" smtClean="0"/>
              <a:t> when they attempt to evaluate whether what they are doing is effective. Teachers can help students evaluate their strategy use by asking them to respond thoughtfully to the following questions: (1) What am I trying to accomplish? (2) What strategies am I using? (3) How well am I using them? (4) What else could I do? Responding to these four questions integrates all of the previous aspects of </a:t>
            </a:r>
            <a:r>
              <a:rPr lang="en-US" dirty="0" err="1" smtClean="0"/>
              <a:t>metacognition</a:t>
            </a:r>
            <a:r>
              <a:rPr lang="en-US" dirty="0" smtClean="0"/>
              <a:t>, allowing the second language learner to reflect through the cycle of learning. </a:t>
            </a:r>
          </a:p>
          <a:p>
            <a:endParaRPr lang="en-US" dirty="0"/>
          </a:p>
        </p:txBody>
      </p:sp>
      <p:sp>
        <p:nvSpPr>
          <p:cNvPr id="4" name="Slide Number Placeholder 3"/>
          <p:cNvSpPr>
            <a:spLocks noGrp="1"/>
          </p:cNvSpPr>
          <p:nvPr>
            <p:ph type="sldNum" sz="quarter" idx="10"/>
          </p:nvPr>
        </p:nvSpPr>
        <p:spPr/>
        <p:txBody>
          <a:bodyPr/>
          <a:lstStyle/>
          <a:p>
            <a:fld id="{AFC77E83-DDEA-41FD-AC80-4AB138528578}" type="slidenum">
              <a:rPr lang="en-US" smtClean="0"/>
              <a:pPr/>
              <a:t>16</a:t>
            </a:fld>
            <a:endParaRPr lang="en-US"/>
          </a:p>
        </p:txBody>
      </p:sp>
    </p:spTree>
    <p:extLst>
      <p:ext uri="{BB962C8B-B14F-4D97-AF65-F5344CB8AC3E}">
        <p14:creationId xmlns:p14="http://schemas.microsoft.com/office/powerpoint/2010/main" val="2394487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spcBef>
                <a:spcPct val="0"/>
              </a:spcBef>
            </a:pPr>
            <a:r>
              <a:rPr lang="en-US" dirty="0" smtClean="0"/>
              <a:t>Clarifying purposes – when we add in essential questions or refer to a goal for the lesson</a:t>
            </a:r>
          </a:p>
          <a:p>
            <a:pPr eaLnBrk="1" hangingPunct="1">
              <a:spcBef>
                <a:spcPct val="0"/>
              </a:spcBef>
            </a:pPr>
            <a:endParaRPr lang="en-US" dirty="0" smtClean="0"/>
          </a:p>
          <a:p>
            <a:pPr eaLnBrk="1" hangingPunct="1">
              <a:spcBef>
                <a:spcPct val="0"/>
              </a:spcBef>
              <a:buFontTx/>
              <a:buChar char="•"/>
            </a:pPr>
            <a:r>
              <a:rPr lang="en-US" dirty="0" smtClean="0"/>
              <a:t>Students assess how much they know and then make decisions on what to do in the future</a:t>
            </a:r>
          </a:p>
          <a:p>
            <a:pPr eaLnBrk="1" hangingPunct="1">
              <a:spcBef>
                <a:spcPct val="0"/>
              </a:spcBef>
              <a:buFontTx/>
              <a:buChar char="•"/>
            </a:pPr>
            <a:r>
              <a:rPr lang="en-US" dirty="0" smtClean="0"/>
              <a:t>Students need opportunities to use content language being discussed in the lesson</a:t>
            </a:r>
          </a:p>
          <a:p>
            <a:pPr eaLnBrk="1" hangingPunct="1">
              <a:spcBef>
                <a:spcPct val="0"/>
              </a:spcBef>
              <a:buFontTx/>
              <a:buChar char="•"/>
            </a:pPr>
            <a:endParaRPr lang="en-US" dirty="0" smtClean="0"/>
          </a:p>
          <a:p>
            <a:pPr eaLnBrk="1" hangingPunct="1">
              <a:spcBef>
                <a:spcPct val="0"/>
              </a:spcBef>
            </a:pPr>
            <a:r>
              <a:rPr lang="en-US" dirty="0" smtClean="0"/>
              <a:t>Anderson (2002a), based on previous research, has proposed five main components for </a:t>
            </a:r>
            <a:r>
              <a:rPr lang="en-US" dirty="0" err="1" smtClean="0"/>
              <a:t>metacognition</a:t>
            </a:r>
            <a:r>
              <a:rPr lang="en-US" dirty="0" smtClean="0"/>
              <a:t>. They include: 1) preparing and planning for learning, 2) selecting and using learning strategies, 3) monitoring strategy use, 4) orchestrating various strategies, and 5) evaluating strategy use and learning.</a:t>
            </a:r>
          </a:p>
          <a:p>
            <a:pPr eaLnBrk="1" hangingPunct="1">
              <a:spcBef>
                <a:spcPct val="0"/>
              </a:spcBef>
            </a:pPr>
            <a:endParaRPr lang="en-US" dirty="0" smtClean="0"/>
          </a:p>
          <a:p>
            <a:pPr eaLnBrk="1" hangingPunct="1">
              <a:spcBef>
                <a:spcPct val="0"/>
              </a:spcBef>
            </a:pPr>
            <a:r>
              <a:rPr lang="en-US" dirty="0" smtClean="0"/>
              <a:t>RUNNERS</a:t>
            </a:r>
          </a:p>
          <a:p>
            <a:pPr eaLnBrk="1" hangingPunct="1">
              <a:spcBef>
                <a:spcPct val="0"/>
              </a:spcBef>
            </a:pPr>
            <a:endParaRPr lang="en-US" dirty="0" smtClean="0"/>
          </a:p>
          <a:p>
            <a:pPr eaLnBrk="1" hangingPunct="1">
              <a:spcBef>
                <a:spcPct val="0"/>
              </a:spcBef>
            </a:pPr>
            <a:r>
              <a:rPr lang="en-US" dirty="0" smtClean="0"/>
              <a:t>Students need to eventually do these strategies independently without the teachers spoon-feeding the thinking process to them</a:t>
            </a:r>
          </a:p>
          <a:p>
            <a:pPr eaLnBrk="1" hangingPunct="1">
              <a:spcBef>
                <a:spcPct val="0"/>
              </a:spcBef>
            </a:pPr>
            <a:endParaRPr lang="en-US" dirty="0" smtClean="0"/>
          </a:p>
          <a:p>
            <a:pPr eaLnBrk="1" hangingPunct="1">
              <a:spcBef>
                <a:spcPct val="0"/>
              </a:spcBef>
            </a:pPr>
            <a:r>
              <a:rPr lang="en-US" dirty="0" smtClean="0"/>
              <a:t>Self-editing checklists:  Did I ……?  Have I…..?</a:t>
            </a:r>
          </a:p>
          <a:p>
            <a:pPr eaLnBrk="1" hangingPunct="1">
              <a:spcBef>
                <a:spcPct val="0"/>
              </a:spcBef>
            </a:pPr>
            <a:endParaRPr lang="en-US" dirty="0" smtClean="0"/>
          </a:p>
          <a:p>
            <a:pPr eaLnBrk="1" hangingPunct="1">
              <a:spcBef>
                <a:spcPct val="0"/>
              </a:spcBef>
            </a:pPr>
            <a:r>
              <a:rPr lang="en-US" dirty="0" smtClean="0"/>
              <a:t>Students need to realize what steps they need to take if they do not comprehend something (if they come to a math problem requiring multiplication, do they know that they need to go back and learn math facts and/or look at a multiplication table to help them find the answer?)</a:t>
            </a:r>
          </a:p>
          <a:p>
            <a:endParaRPr lang="en-US" dirty="0"/>
          </a:p>
        </p:txBody>
      </p:sp>
      <p:sp>
        <p:nvSpPr>
          <p:cNvPr id="4" name="Slide Number Placeholder 3"/>
          <p:cNvSpPr>
            <a:spLocks noGrp="1"/>
          </p:cNvSpPr>
          <p:nvPr>
            <p:ph type="sldNum" sz="quarter" idx="10"/>
          </p:nvPr>
        </p:nvSpPr>
        <p:spPr/>
        <p:txBody>
          <a:bodyPr/>
          <a:lstStyle/>
          <a:p>
            <a:fld id="{AFC77E83-DDEA-41FD-AC80-4AB138528578}" type="slidenum">
              <a:rPr lang="en-US" smtClean="0"/>
              <a:pPr/>
              <a:t>17</a:t>
            </a:fld>
            <a:endParaRPr lang="en-US"/>
          </a:p>
        </p:txBody>
      </p:sp>
    </p:spTree>
    <p:extLst>
      <p:ext uri="{BB962C8B-B14F-4D97-AF65-F5344CB8AC3E}">
        <p14:creationId xmlns:p14="http://schemas.microsoft.com/office/powerpoint/2010/main" val="2939235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These are the answers</a:t>
            </a:r>
          </a:p>
        </p:txBody>
      </p:sp>
      <p:sp>
        <p:nvSpPr>
          <p:cNvPr id="73732" name="Slide Number Placeholder 3"/>
          <p:cNvSpPr>
            <a:spLocks noGrp="1"/>
          </p:cNvSpPr>
          <p:nvPr>
            <p:ph type="sldNum" sz="quarter" idx="5"/>
          </p:nvPr>
        </p:nvSpPr>
        <p:spPr bwMode="auto">
          <a:noFill/>
          <a:ln>
            <a:miter lim="800000"/>
            <a:headEnd/>
            <a:tailEnd/>
          </a:ln>
        </p:spPr>
        <p:txBody>
          <a:bodyPr/>
          <a:lstStyle/>
          <a:p>
            <a:fld id="{8A9BEF9C-62E1-468B-A2A2-205017F6C572}" type="slidenum">
              <a:rPr lang="en-US"/>
              <a:pPr/>
              <a:t>19</a:t>
            </a:fld>
            <a:endParaRPr lang="en-US"/>
          </a:p>
        </p:txBody>
      </p:sp>
    </p:spTree>
    <p:extLst>
      <p:ext uri="{BB962C8B-B14F-4D97-AF65-F5344CB8AC3E}">
        <p14:creationId xmlns:p14="http://schemas.microsoft.com/office/powerpoint/2010/main" val="1929686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Church has made a handout……making predictions about what will happen in the next chapter, what the chapter was about, what questions do they still have, what was confusing, how would they rate the chapter/story?</a:t>
            </a:r>
          </a:p>
          <a:p>
            <a:pPr eaLnBrk="1" hangingPunct="1">
              <a:spcBef>
                <a:spcPct val="0"/>
              </a:spcBef>
            </a:pPr>
            <a:endParaRPr lang="en-US" dirty="0" smtClean="0"/>
          </a:p>
          <a:p>
            <a:pPr eaLnBrk="1" hangingPunct="1">
              <a:spcBef>
                <a:spcPct val="0"/>
              </a:spcBef>
            </a:pPr>
            <a:r>
              <a:rPr lang="en-US" dirty="0" smtClean="0"/>
              <a:t>Predicting:  what will the story be about?  What will happen next?  Where did you get that idea?  Why do you think that? And then revisit predictions later</a:t>
            </a:r>
          </a:p>
          <a:p>
            <a:pPr eaLnBrk="1" hangingPunct="1">
              <a:spcBef>
                <a:spcPct val="0"/>
              </a:spcBef>
            </a:pPr>
            <a:endParaRPr lang="en-US" dirty="0" smtClean="0"/>
          </a:p>
          <a:p>
            <a:pPr eaLnBrk="1" hangingPunct="1">
              <a:spcBef>
                <a:spcPct val="0"/>
              </a:spcBef>
            </a:pPr>
            <a:r>
              <a:rPr lang="en-US" dirty="0" smtClean="0"/>
              <a:t>Self-questioning:  </a:t>
            </a:r>
          </a:p>
          <a:p>
            <a:pPr eaLnBrk="1" hangingPunct="1">
              <a:spcBef>
                <a:spcPct val="0"/>
              </a:spcBef>
            </a:pPr>
            <a:endParaRPr lang="en-US" dirty="0" smtClean="0"/>
          </a:p>
        </p:txBody>
      </p:sp>
      <p:sp>
        <p:nvSpPr>
          <p:cNvPr id="75780" name="Slide Number Placeholder 3"/>
          <p:cNvSpPr>
            <a:spLocks noGrp="1"/>
          </p:cNvSpPr>
          <p:nvPr>
            <p:ph type="sldNum" sz="quarter" idx="5"/>
          </p:nvPr>
        </p:nvSpPr>
        <p:spPr bwMode="auto">
          <a:noFill/>
          <a:ln>
            <a:miter lim="800000"/>
            <a:headEnd/>
            <a:tailEnd/>
          </a:ln>
        </p:spPr>
        <p:txBody>
          <a:bodyPr/>
          <a:lstStyle/>
          <a:p>
            <a:fld id="{7100E0FC-2B08-417E-912C-1DEAB935EE2B}" type="slidenum">
              <a:rPr lang="en-US"/>
              <a:pPr/>
              <a:t>20</a:t>
            </a:fld>
            <a:endParaRPr lang="en-US"/>
          </a:p>
        </p:txBody>
      </p:sp>
    </p:spTree>
    <p:extLst>
      <p:ext uri="{BB962C8B-B14F-4D97-AF65-F5344CB8AC3E}">
        <p14:creationId xmlns:p14="http://schemas.microsoft.com/office/powerpoint/2010/main" val="4066103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noFill/>
          <a:ln>
            <a:solidFill>
              <a:srgbClr val="000000"/>
            </a:solidFill>
            <a:miter lim="800000"/>
            <a:headEnd/>
            <a:tailEnd/>
          </a:ln>
        </p:spPr>
      </p:sp>
      <p:sp>
        <p:nvSpPr>
          <p:cNvPr id="78851"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This skill is both metacognitive and cognitive, but our students often lack the ability to pick out the main idea and/or jot down notes about what is important in a story or in an online article.</a:t>
            </a:r>
          </a:p>
        </p:txBody>
      </p:sp>
    </p:spTree>
    <p:extLst>
      <p:ext uri="{BB962C8B-B14F-4D97-AF65-F5344CB8AC3E}">
        <p14:creationId xmlns:p14="http://schemas.microsoft.com/office/powerpoint/2010/main" val="1243057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2E6063E-787C-4263-9482-97CEB4B58F21}" type="datetimeFigureOut">
              <a:rPr lang="en-US" smtClean="0"/>
              <a:pPr/>
              <a:t>11/18/2014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7008D73-8525-4E9F-A18E-198A427BA14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7008D73-8525-4E9F-A18E-198A427BA14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7008D73-8525-4E9F-A18E-198A427BA14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7008D73-8525-4E9F-A18E-198A427BA14E}"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7008D73-8525-4E9F-A18E-198A427BA14E}"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7008D73-8525-4E9F-A18E-198A427BA14E}"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7008D73-8525-4E9F-A18E-198A427BA14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7008D73-8525-4E9F-A18E-198A427BA14E}"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2E6063E-787C-4263-9482-97CEB4B58F21}" type="datetimeFigureOut">
              <a:rPr lang="en-US" smtClean="0"/>
              <a:pPr/>
              <a:t>11/18/2014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7008D73-8525-4E9F-A18E-198A427BA14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2E6063E-787C-4263-9482-97CEB4B58F21}" type="datetimeFigureOut">
              <a:rPr lang="en-US" smtClean="0"/>
              <a:pPr/>
              <a:t>11/18/2014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7008D73-8525-4E9F-A18E-198A427BA14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2E6063E-787C-4263-9482-97CEB4B58F21}" type="datetimeFigureOut">
              <a:rPr lang="en-US" smtClean="0"/>
              <a:pPr/>
              <a:t>11/18/2014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7008D73-8525-4E9F-A18E-198A427BA14E}"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2E6063E-787C-4263-9482-97CEB4B58F21}" type="datetimeFigureOut">
              <a:rPr lang="en-US" smtClean="0"/>
              <a:pPr/>
              <a:t>11/18/2014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7008D73-8525-4E9F-A18E-198A427BA14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ThGHRHQxRrj63M&amp;tbnid=Chk9_EnB0hKtNM:&amp;ved=0CAUQjRw&amp;url=http://landofpotters.blogspot.com/2011/12/english-words-from-greek-gods-mnemonics.html&amp;ei=NrYwUfiyOpCE9gTyuYDoDg&amp;bvm=bv.43148975,d.eWU&amp;psig=AFQjCNFIsyDaUt90nEv5qw8ht7cHSLWRFQ&amp;ust=1362233261749428" TargetMode="External"/><Relationship Id="rId2" Type="http://schemas.openxmlformats.org/officeDocument/2006/relationships/image" Target="../media/image11.wmf"/><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url?sa=i&amp;source=images&amp;cd=&amp;cad=rja&amp;docid=QDrmkp59PIAFVM&amp;tbnid=nPL6xX6oOl4jwM:&amp;ved=0CAgQjRwwAA&amp;url=http://www.readwritethink.org/classroom-resources/student-interactives/plot-diagram-30040.html&amp;ei=VPYqUbXQDKHQ0wGksYCoCw&amp;psig=AFQjCNF_EPrkw8MNYaQS-eeM_-SCzfNhOA&amp;ust=1361856468278557"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wmf"/></Relationships>
</file>

<file path=ppt/slides/_rels/slide36.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upload.wikimedia.org/wikipedia/commons/f/f4/Abdomal_organs.svg"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50000" sy="50000" flip="none" algn="tl"/>
        </a:blipFill>
        <a:effectLst/>
      </p:bgPr>
    </p:bg>
    <p:spTree>
      <p:nvGrpSpPr>
        <p:cNvPr id="1" name=""/>
        <p:cNvGrpSpPr/>
        <p:nvPr/>
      </p:nvGrpSpPr>
      <p:grpSpPr>
        <a:xfrm>
          <a:off x="0" y="0"/>
          <a:ext cx="0" cy="0"/>
          <a:chOff x="0" y="0"/>
          <a:chExt cx="0" cy="0"/>
        </a:xfrm>
      </p:grpSpPr>
      <p:pic>
        <p:nvPicPr>
          <p:cNvPr id="1030" name="Picture 6" descr="D:\Staff\AppData\Local\Microsoft\Windows\Temporary Internet Files\Content.IE5\XYB2IVS3\MP900426465[1].jpg"/>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auto">
          <a:xfrm>
            <a:off x="0" y="457200"/>
            <a:ext cx="9144000" cy="6079331"/>
          </a:xfrm>
          <a:prstGeom prst="rect">
            <a:avLst/>
          </a:prstGeom>
          <a:noFill/>
        </p:spPr>
      </p:pic>
      <p:sp>
        <p:nvSpPr>
          <p:cNvPr id="33794" name="Title 1"/>
          <p:cNvSpPr>
            <a:spLocks noGrp="1"/>
          </p:cNvSpPr>
          <p:nvPr>
            <p:ph type="title"/>
          </p:nvPr>
        </p:nvSpPr>
        <p:spPr>
          <a:xfrm>
            <a:off x="838200" y="381000"/>
            <a:ext cx="8305800" cy="1676400"/>
          </a:xfrm>
        </p:spPr>
        <p:txBody>
          <a:bodyPr>
            <a:noAutofit/>
          </a:bodyPr>
          <a:lstStyle/>
          <a:p>
            <a:pPr algn="ctr" eaLnBrk="1" hangingPunct="1">
              <a:defRPr/>
            </a:pPr>
            <a:r>
              <a:rPr lang="en-US" sz="11500" dirty="0" smtClean="0">
                <a:solidFill>
                  <a:srgbClr val="00B0F0"/>
                </a:solidFill>
                <a:effectLst>
                  <a:outerShdw blurRad="38100" dist="38100" dir="2700000" algn="tl">
                    <a:srgbClr val="000000">
                      <a:alpha val="43137"/>
                    </a:srgbClr>
                  </a:outerShdw>
                </a:effectLst>
              </a:rPr>
              <a:t>Strategies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19600" y="1981200"/>
            <a:ext cx="4495800" cy="4144963"/>
          </a:xfrm>
        </p:spPr>
        <p:txBody>
          <a:bodyPr>
            <a:normAutofit/>
          </a:bodyPr>
          <a:lstStyle/>
          <a:p>
            <a:r>
              <a:rPr lang="en-US" sz="4400" dirty="0" smtClean="0"/>
              <a:t>Create reflective and critical thinkers</a:t>
            </a:r>
            <a:endParaRPr lang="en-US" sz="4400" dirty="0"/>
          </a:p>
        </p:txBody>
      </p:sp>
      <p:pic>
        <p:nvPicPr>
          <p:cNvPr id="5122" name="Picture 2" descr="C:\Users\Revae-Toshiba\AppData\Local\Microsoft\Windows\Temporary Internet Files\Content.IE5\RZE3MUW7\MP900448464[1].jpg"/>
          <p:cNvPicPr>
            <a:picLocks noChangeAspect="1" noChangeArrowheads="1"/>
          </p:cNvPicPr>
          <p:nvPr/>
        </p:nvPicPr>
        <p:blipFill>
          <a:blip r:embed="rId2" cstate="print"/>
          <a:srcRect/>
          <a:stretch>
            <a:fillRect/>
          </a:stretch>
        </p:blipFill>
        <p:spPr bwMode="auto">
          <a:xfrm>
            <a:off x="685800" y="1752600"/>
            <a:ext cx="2844800" cy="3810000"/>
          </a:xfrm>
          <a:prstGeom prst="rect">
            <a:avLst/>
          </a:prstGeom>
          <a:noFill/>
        </p:spPr>
      </p:pic>
      <p:sp>
        <p:nvSpPr>
          <p:cNvPr id="5" name="Title 1"/>
          <p:cNvSpPr>
            <a:spLocks noGrp="1"/>
          </p:cNvSpPr>
          <p:nvPr>
            <p:ph type="title"/>
          </p:nvPr>
        </p:nvSpPr>
        <p:spPr>
          <a:xfrm>
            <a:off x="457200" y="274638"/>
            <a:ext cx="8458200" cy="1143000"/>
          </a:xfrm>
        </p:spPr>
        <p:txBody>
          <a:bodyPr>
            <a:noAutofit/>
          </a:bodyPr>
          <a:lstStyle/>
          <a:p>
            <a:pPr>
              <a:defRPr/>
            </a:pPr>
            <a:r>
              <a:rPr lang="en-US" sz="5400" i="1" dirty="0" smtClean="0">
                <a:solidFill>
                  <a:srgbClr val="F2F5ED"/>
                </a:solidFill>
              </a:rPr>
              <a:t>We teach strategies to…</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000"/>
            <a:ext cx="4572000" cy="4102291"/>
          </a:xfrm>
        </p:spPr>
        <p:txBody>
          <a:bodyPr>
            <a:normAutofit/>
          </a:bodyPr>
          <a:lstStyle/>
          <a:p>
            <a:r>
              <a:rPr lang="en-US" sz="4400" dirty="0" smtClean="0"/>
              <a:t>Create opportunities to experience success</a:t>
            </a:r>
          </a:p>
        </p:txBody>
      </p:sp>
      <p:sp>
        <p:nvSpPr>
          <p:cNvPr id="4" name="Title 1"/>
          <p:cNvSpPr>
            <a:spLocks noGrp="1"/>
          </p:cNvSpPr>
          <p:nvPr>
            <p:ph type="title"/>
          </p:nvPr>
        </p:nvSpPr>
        <p:spPr>
          <a:xfrm>
            <a:off x="457200" y="274638"/>
            <a:ext cx="8686800" cy="1143000"/>
          </a:xfrm>
        </p:spPr>
        <p:txBody>
          <a:bodyPr>
            <a:noAutofit/>
          </a:bodyPr>
          <a:lstStyle/>
          <a:p>
            <a:pPr>
              <a:defRPr/>
            </a:pPr>
            <a:r>
              <a:rPr lang="en-US" sz="5400" i="1" dirty="0" smtClean="0">
                <a:solidFill>
                  <a:srgbClr val="F2F5ED"/>
                </a:solidFill>
              </a:rPr>
              <a:t>We teach strategies to…</a:t>
            </a:r>
          </a:p>
        </p:txBody>
      </p:sp>
      <p:pic>
        <p:nvPicPr>
          <p:cNvPr id="6146" name="Picture 2" descr="C:\Users\Revae-Toshiba\AppData\Local\Microsoft\Windows\Temporary Internet Files\Content.IE5\RZE3MUW7\MP900387533[1].jpg"/>
          <p:cNvPicPr>
            <a:picLocks noChangeAspect="1" noChangeArrowheads="1"/>
          </p:cNvPicPr>
          <p:nvPr/>
        </p:nvPicPr>
        <p:blipFill>
          <a:blip r:embed="rId2" cstate="print"/>
          <a:srcRect/>
          <a:stretch>
            <a:fillRect/>
          </a:stretch>
        </p:blipFill>
        <p:spPr bwMode="auto">
          <a:xfrm>
            <a:off x="5334000" y="1524000"/>
            <a:ext cx="3361944" cy="471300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Staff\AppData\Local\Microsoft\Windows\Temporary Internet Files\Content.IE5\SULN4SIQ\MC900055285[1].wmf"/>
          <p:cNvPicPr>
            <a:picLocks noChangeAspect="1" noChangeArrowheads="1"/>
          </p:cNvPicPr>
          <p:nvPr/>
        </p:nvPicPr>
        <p:blipFill>
          <a:blip r:embed="rId3" cstate="print"/>
          <a:srcRect/>
          <a:stretch>
            <a:fillRect/>
          </a:stretch>
        </p:blipFill>
        <p:spPr bwMode="auto">
          <a:xfrm>
            <a:off x="2971800" y="4114800"/>
            <a:ext cx="3429000" cy="2929541"/>
          </a:xfrm>
          <a:prstGeom prst="rect">
            <a:avLst/>
          </a:prstGeom>
          <a:noFill/>
        </p:spPr>
      </p:pic>
      <p:sp>
        <p:nvSpPr>
          <p:cNvPr id="3" name="Content Placeholder 2"/>
          <p:cNvSpPr>
            <a:spLocks noGrp="1"/>
          </p:cNvSpPr>
          <p:nvPr>
            <p:ph idx="1"/>
          </p:nvPr>
        </p:nvSpPr>
        <p:spPr>
          <a:xfrm>
            <a:off x="228600" y="1371600"/>
            <a:ext cx="8915400" cy="4114800"/>
          </a:xfrm>
        </p:spPr>
        <p:txBody>
          <a:bodyPr>
            <a:normAutofit/>
          </a:bodyPr>
          <a:lstStyle/>
          <a:p>
            <a:pPr eaLnBrk="1" hangingPunct="1">
              <a:lnSpc>
                <a:spcPct val="90000"/>
              </a:lnSpc>
            </a:pPr>
            <a:endParaRPr lang="en-US" sz="2400" b="1" dirty="0" smtClean="0"/>
          </a:p>
          <a:p>
            <a:pPr eaLnBrk="1" hangingPunct="1">
              <a:lnSpc>
                <a:spcPct val="90000"/>
              </a:lnSpc>
              <a:buFont typeface="Wingdings 2" pitchFamily="18" charset="2"/>
              <a:buNone/>
            </a:pPr>
            <a:r>
              <a:rPr lang="en-US" sz="3200" b="1" dirty="0" err="1" smtClean="0"/>
              <a:t>Metacognitive</a:t>
            </a:r>
            <a:r>
              <a:rPr lang="en-US" sz="3200" b="1" dirty="0" smtClean="0"/>
              <a:t>   - “Thinking about thinking”</a:t>
            </a:r>
          </a:p>
          <a:p>
            <a:pPr eaLnBrk="1" hangingPunct="1">
              <a:lnSpc>
                <a:spcPct val="90000"/>
              </a:lnSpc>
              <a:buFont typeface="Wingdings 2" pitchFamily="18" charset="2"/>
              <a:buNone/>
            </a:pPr>
            <a:endParaRPr lang="en-US" sz="3200" b="1" dirty="0" smtClean="0"/>
          </a:p>
          <a:p>
            <a:pPr eaLnBrk="1" hangingPunct="1">
              <a:lnSpc>
                <a:spcPct val="90000"/>
              </a:lnSpc>
              <a:buFont typeface="Wingdings 2" pitchFamily="18" charset="2"/>
              <a:buNone/>
            </a:pPr>
            <a:r>
              <a:rPr lang="en-US" sz="3200" b="1" dirty="0" smtClean="0"/>
              <a:t>Cognitive   -    Active Learning</a:t>
            </a:r>
          </a:p>
          <a:p>
            <a:pPr eaLnBrk="1" hangingPunct="1">
              <a:lnSpc>
                <a:spcPct val="90000"/>
              </a:lnSpc>
              <a:buFont typeface="Wingdings 2" pitchFamily="18" charset="2"/>
              <a:buNone/>
            </a:pPr>
            <a:endParaRPr lang="en-US" sz="3200" b="1" dirty="0" smtClean="0"/>
          </a:p>
          <a:p>
            <a:pPr eaLnBrk="1" hangingPunct="1">
              <a:lnSpc>
                <a:spcPct val="90000"/>
              </a:lnSpc>
              <a:buFont typeface="Wingdings 2" pitchFamily="18" charset="2"/>
              <a:buNone/>
            </a:pPr>
            <a:r>
              <a:rPr lang="en-US" sz="3200" b="1" dirty="0" smtClean="0"/>
              <a:t>Social/Affective -   Interactive Learning</a:t>
            </a:r>
            <a:endParaRPr lang="en-US" sz="2400" b="1" dirty="0" smtClean="0"/>
          </a:p>
        </p:txBody>
      </p:sp>
      <p:sp>
        <p:nvSpPr>
          <p:cNvPr id="18434" name="Title 3"/>
          <p:cNvSpPr>
            <a:spLocks noGrp="1"/>
          </p:cNvSpPr>
          <p:nvPr>
            <p:ph type="title"/>
          </p:nvPr>
        </p:nvSpPr>
        <p:spPr>
          <a:xfrm>
            <a:off x="228600" y="304800"/>
            <a:ext cx="8915400" cy="685800"/>
          </a:xfrm>
        </p:spPr>
        <p:txBody>
          <a:bodyPr>
            <a:noAutofit/>
          </a:bodyPr>
          <a:lstStyle/>
          <a:p>
            <a:pPr eaLnBrk="1" hangingPunct="1">
              <a:defRPr/>
            </a:pPr>
            <a:r>
              <a:rPr lang="en-US" sz="4800" dirty="0" smtClean="0">
                <a:solidFill>
                  <a:schemeClr val="tx1"/>
                </a:solidFill>
              </a:rPr>
              <a:t>Types of Learning Strategies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p:cNvGraphicFramePr>
          <p:nvPr/>
        </p:nvGraphicFramePr>
        <p:xfrm>
          <a:off x="1676400" y="2590800"/>
          <a:ext cx="60960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5843" name="Content Placeholder 2"/>
          <p:cNvSpPr>
            <a:spLocks noGrp="1"/>
          </p:cNvSpPr>
          <p:nvPr>
            <p:ph idx="1"/>
          </p:nvPr>
        </p:nvSpPr>
        <p:spPr/>
        <p:txBody>
          <a:bodyPr>
            <a:normAutofit/>
          </a:bodyPr>
          <a:lstStyle/>
          <a:p>
            <a:pPr eaLnBrk="1" hangingPunct="1"/>
            <a:r>
              <a:rPr lang="en-US" sz="4400" b="1" dirty="0" smtClean="0"/>
              <a:t>Help students organize information</a:t>
            </a:r>
          </a:p>
        </p:txBody>
      </p:sp>
      <p:sp>
        <p:nvSpPr>
          <p:cNvPr id="23554" name="Title 1"/>
          <p:cNvSpPr>
            <a:spLocks noGrp="1"/>
          </p:cNvSpPr>
          <p:nvPr>
            <p:ph type="title"/>
          </p:nvPr>
        </p:nvSpPr>
        <p:spPr>
          <a:xfrm>
            <a:off x="304800" y="152400"/>
            <a:ext cx="8229600" cy="895350"/>
          </a:xfrm>
        </p:spPr>
        <p:txBody>
          <a:bodyPr>
            <a:normAutofit/>
          </a:bodyPr>
          <a:lstStyle/>
          <a:p>
            <a:pPr algn="ctr" eaLnBrk="1" hangingPunct="1">
              <a:defRPr/>
            </a:pPr>
            <a:r>
              <a:rPr lang="en-US" sz="4800" dirty="0" smtClean="0">
                <a:solidFill>
                  <a:schemeClr val="bg1">
                    <a:lumMod val="20000"/>
                    <a:lumOff val="80000"/>
                  </a:schemeClr>
                </a:solidFill>
              </a:rPr>
              <a:t>Cognitive Strategies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5400" dirty="0" smtClean="0"/>
              <a:t>Cognitive Strategies</a:t>
            </a:r>
            <a:endParaRPr lang="en-US" sz="5400" dirty="0"/>
          </a:p>
        </p:txBody>
      </p:sp>
      <p:graphicFrame>
        <p:nvGraphicFramePr>
          <p:cNvPr id="5" name="Diagram 4"/>
          <p:cNvGraphicFramePr/>
          <p:nvPr/>
        </p:nvGraphicFramePr>
        <p:xfrm>
          <a:off x="2057400" y="3683000"/>
          <a:ext cx="5105400" cy="317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6"/>
          <p:cNvSpPr>
            <a:spLocks noGrp="1"/>
          </p:cNvSpPr>
          <p:nvPr>
            <p:ph idx="1"/>
          </p:nvPr>
        </p:nvSpPr>
        <p:spPr>
          <a:xfrm>
            <a:off x="381000" y="1676400"/>
            <a:ext cx="8229600" cy="4144963"/>
          </a:xfrm>
        </p:spPr>
        <p:txBody>
          <a:bodyPr>
            <a:normAutofit/>
          </a:bodyPr>
          <a:lstStyle/>
          <a:p>
            <a:r>
              <a:rPr lang="en-US" sz="4000" b="1" dirty="0" smtClean="0"/>
              <a:t>Used by learners when they physically and/or mentally manipulate materials </a:t>
            </a:r>
          </a:p>
          <a:p>
            <a:endParaRPr lang="en-US" sz="4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0"/>
            <a:ext cx="8229600" cy="1143000"/>
          </a:xfrm>
        </p:spPr>
        <p:txBody>
          <a:bodyPr>
            <a:normAutofit/>
          </a:bodyPr>
          <a:lstStyle/>
          <a:p>
            <a:pPr algn="ctr"/>
            <a:r>
              <a:rPr lang="en-US" sz="4800" dirty="0" smtClean="0"/>
              <a:t>Cognitive Strategies</a:t>
            </a:r>
            <a:endParaRPr lang="en-US" sz="4800" dirty="0"/>
          </a:p>
        </p:txBody>
      </p:sp>
      <p:pic>
        <p:nvPicPr>
          <p:cNvPr id="6146" name="Picture 2" descr="D:\Staff\AppData\Local\Microsoft\Windows\Temporary Internet Files\Content.IE5\SULN4SIQ\MC900234061[1].wmf"/>
          <p:cNvPicPr>
            <a:picLocks noGrp="1" noChangeAspect="1" noChangeArrowheads="1"/>
          </p:cNvPicPr>
          <p:nvPr>
            <p:ph idx="1"/>
          </p:nvPr>
        </p:nvPicPr>
        <p:blipFill>
          <a:blip r:embed="rId2" cstate="print"/>
          <a:srcRect/>
          <a:stretch>
            <a:fillRect/>
          </a:stretch>
        </p:blipFill>
        <p:spPr bwMode="auto">
          <a:xfrm>
            <a:off x="381000" y="914400"/>
            <a:ext cx="2960076" cy="3145081"/>
          </a:xfrm>
          <a:prstGeom prst="rect">
            <a:avLst/>
          </a:prstGeom>
          <a:noFill/>
        </p:spPr>
      </p:pic>
      <p:pic>
        <p:nvPicPr>
          <p:cNvPr id="6148" name="Picture 4" descr="http://3.bp.blogspot.com/_Ho_ZjxwM1JI/SyPhRJ2psRI/AAAAAAAADGg/GyHoVUV9D_8/s320/HOMES+mnemonic.gif">
            <a:hlinkClick r:id="rId3"/>
          </p:cNvPr>
          <p:cNvPicPr>
            <a:picLocks noChangeAspect="1" noChangeArrowheads="1"/>
          </p:cNvPicPr>
          <p:nvPr/>
        </p:nvPicPr>
        <p:blipFill>
          <a:blip r:embed="rId4" cstate="print"/>
          <a:srcRect/>
          <a:stretch>
            <a:fillRect/>
          </a:stretch>
        </p:blipFill>
        <p:spPr bwMode="auto">
          <a:xfrm>
            <a:off x="5257800" y="2667000"/>
            <a:ext cx="3362325" cy="3842657"/>
          </a:xfrm>
          <a:prstGeom prst="rect">
            <a:avLst/>
          </a:prstGeom>
          <a:noFill/>
        </p:spPr>
      </p:pic>
      <p:sp>
        <p:nvSpPr>
          <p:cNvPr id="5" name="Rectangle 4"/>
          <p:cNvSpPr/>
          <p:nvPr/>
        </p:nvSpPr>
        <p:spPr>
          <a:xfrm>
            <a:off x="228600" y="4495800"/>
            <a:ext cx="4572000"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3200" b="1" dirty="0" smtClean="0"/>
              <a:t>* Used by learners to apply a specific technique to a learning task</a:t>
            </a:r>
          </a:p>
        </p:txBody>
      </p:sp>
      <p:sp>
        <p:nvSpPr>
          <p:cNvPr id="6" name="Rectangle 5"/>
          <p:cNvSpPr/>
          <p:nvPr/>
        </p:nvSpPr>
        <p:spPr>
          <a:xfrm>
            <a:off x="3657600" y="1066800"/>
            <a:ext cx="5486400" cy="10772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3200" b="1" dirty="0" smtClean="0"/>
              <a:t>* Are directly related to individual learning tasks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868362"/>
          </a:xfrm>
        </p:spPr>
        <p:txBody>
          <a:bodyPr>
            <a:normAutofit/>
          </a:bodyPr>
          <a:lstStyle/>
          <a:p>
            <a:pPr algn="ctr"/>
            <a:r>
              <a:rPr lang="en-US" sz="4400" dirty="0" err="1" smtClean="0"/>
              <a:t>Metacognitive</a:t>
            </a:r>
            <a:r>
              <a:rPr lang="en-US" sz="4400" dirty="0" smtClean="0"/>
              <a:t> Strategies</a:t>
            </a:r>
            <a:endParaRPr lang="en-US" sz="4400" dirty="0"/>
          </a:p>
        </p:txBody>
      </p:sp>
      <p:pic>
        <p:nvPicPr>
          <p:cNvPr id="5123" name="Picture 3" descr="D:\Staff\AppData\Local\Microsoft\Windows\Temporary Internet Files\Content.IE5\SULN4SIQ\MP900385807[1].jpg"/>
          <p:cNvPicPr>
            <a:picLocks noChangeAspect="1" noChangeArrowheads="1"/>
          </p:cNvPicPr>
          <p:nvPr/>
        </p:nvPicPr>
        <p:blipFill>
          <a:blip r:embed="rId3" cstate="print"/>
          <a:srcRect/>
          <a:stretch>
            <a:fillRect/>
          </a:stretch>
        </p:blipFill>
        <p:spPr bwMode="auto">
          <a:xfrm>
            <a:off x="1371600" y="2286000"/>
            <a:ext cx="6400800" cy="4572000"/>
          </a:xfrm>
          <a:prstGeom prst="rect">
            <a:avLst/>
          </a:prstGeom>
          <a:noFill/>
        </p:spPr>
      </p:pic>
      <p:sp>
        <p:nvSpPr>
          <p:cNvPr id="2" name="Content Placeholder 1"/>
          <p:cNvSpPr>
            <a:spLocks noGrp="1"/>
          </p:cNvSpPr>
          <p:nvPr>
            <p:ph idx="1"/>
          </p:nvPr>
        </p:nvSpPr>
        <p:spPr>
          <a:xfrm>
            <a:off x="0" y="1676400"/>
            <a:ext cx="2514600" cy="1295399"/>
          </a:xfrm>
        </p:spPr>
        <p:style>
          <a:lnRef idx="2">
            <a:schemeClr val="accent1"/>
          </a:lnRef>
          <a:fillRef idx="1">
            <a:schemeClr val="lt1"/>
          </a:fillRef>
          <a:effectRef idx="0">
            <a:schemeClr val="accent1"/>
          </a:effectRef>
          <a:fontRef idx="minor">
            <a:schemeClr val="dk1"/>
          </a:fontRef>
        </p:style>
        <p:txBody>
          <a:bodyPr>
            <a:normAutofit fontScale="92500"/>
          </a:bodyPr>
          <a:lstStyle/>
          <a:p>
            <a:r>
              <a:rPr lang="en-US" dirty="0" smtClean="0"/>
              <a:t>Purposefully monitor our thinking</a:t>
            </a:r>
            <a:endParaRPr lang="en-US" dirty="0"/>
          </a:p>
        </p:txBody>
      </p:sp>
      <p:sp>
        <p:nvSpPr>
          <p:cNvPr id="5" name="TextBox 4"/>
          <p:cNvSpPr txBox="1"/>
          <p:nvPr/>
        </p:nvSpPr>
        <p:spPr>
          <a:xfrm>
            <a:off x="7086600" y="1524000"/>
            <a:ext cx="2057400" cy="193899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smtClean="0"/>
              <a:t>Match problem solving skills to the situation</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D:\Staff\AppData\Local\Microsoft\Windows\Temporary Internet Files\Content.IE5\E7RTP5HE\MC900434389[1].wmf"/>
          <p:cNvPicPr>
            <a:picLocks noChangeAspect="1" noChangeArrowheads="1"/>
          </p:cNvPicPr>
          <p:nvPr/>
        </p:nvPicPr>
        <p:blipFill>
          <a:blip r:embed="rId3" cstate="print"/>
          <a:srcRect/>
          <a:stretch>
            <a:fillRect/>
          </a:stretch>
        </p:blipFill>
        <p:spPr bwMode="auto">
          <a:xfrm>
            <a:off x="3968750" y="2478087"/>
            <a:ext cx="1206500" cy="1901825"/>
          </a:xfrm>
          <a:prstGeom prst="rect">
            <a:avLst/>
          </a:prstGeom>
          <a:noFill/>
        </p:spPr>
      </p:pic>
      <p:pic>
        <p:nvPicPr>
          <p:cNvPr id="75779" name="Picture 3" descr="D:\Staff\AppData\Local\Microsoft\Windows\Temporary Internet Files\Content.IE5\XYB2IVS3\MP900438739[1].jpg"/>
          <p:cNvPicPr>
            <a:picLocks noChangeAspect="1" noChangeArrowheads="1"/>
          </p:cNvPicPr>
          <p:nvPr/>
        </p:nvPicPr>
        <p:blipFill>
          <a:blip r:embed="rId4" cstate="print"/>
          <a:srcRect/>
          <a:stretch>
            <a:fillRect/>
          </a:stretch>
        </p:blipFill>
        <p:spPr bwMode="auto">
          <a:xfrm>
            <a:off x="1143000" y="1524000"/>
            <a:ext cx="6858000" cy="4572000"/>
          </a:xfrm>
          <a:prstGeom prst="rect">
            <a:avLst/>
          </a:prstGeom>
          <a:noFill/>
        </p:spPr>
      </p:pic>
      <p:sp>
        <p:nvSpPr>
          <p:cNvPr id="2" name="Content Placeholder 1"/>
          <p:cNvSpPr>
            <a:spLocks noGrp="1"/>
          </p:cNvSpPr>
          <p:nvPr>
            <p:ph idx="1"/>
          </p:nvPr>
        </p:nvSpPr>
        <p:spPr>
          <a:xfrm>
            <a:off x="5334000" y="1676400"/>
            <a:ext cx="3810000" cy="1719072"/>
          </a:xfrm>
        </p:spPr>
        <p:style>
          <a:lnRef idx="2">
            <a:schemeClr val="accent1"/>
          </a:lnRef>
          <a:fillRef idx="1">
            <a:schemeClr val="lt1"/>
          </a:fillRef>
          <a:effectRef idx="0">
            <a:schemeClr val="accent1"/>
          </a:effectRef>
          <a:fontRef idx="minor">
            <a:schemeClr val="dk1"/>
          </a:fontRef>
        </p:style>
        <p:txBody>
          <a:bodyPr/>
          <a:lstStyle/>
          <a:p>
            <a:r>
              <a:rPr lang="en-US" sz="2400" dirty="0" smtClean="0"/>
              <a:t>Monitoring one’s own comprehension through self-questioning</a:t>
            </a:r>
          </a:p>
          <a:p>
            <a:endParaRPr lang="en-US" dirty="0"/>
          </a:p>
        </p:txBody>
      </p:sp>
      <p:sp>
        <p:nvSpPr>
          <p:cNvPr id="6" name="Content Placeholder 2"/>
          <p:cNvSpPr txBox="1">
            <a:spLocks/>
          </p:cNvSpPr>
          <p:nvPr/>
        </p:nvSpPr>
        <p:spPr>
          <a:xfrm>
            <a:off x="228600" y="304800"/>
            <a:ext cx="3200400" cy="1600200"/>
          </a:xfrm>
          <a:prstGeom prst="rect">
            <a:avLst/>
          </a:prstGeom>
        </p:spPr>
        <p:style>
          <a:lnRef idx="2">
            <a:schemeClr val="accent1"/>
          </a:lnRef>
          <a:fillRef idx="1">
            <a:schemeClr val="lt1"/>
          </a:fillRef>
          <a:effectRef idx="0">
            <a:schemeClr val="accent1"/>
          </a:effectRef>
          <a:fontRef idx="minor">
            <a:schemeClr val="dk1"/>
          </a:fontRef>
        </p:style>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800" b="0" i="0" u="none" strike="noStrike" kern="1200" cap="none" spc="0" normalizeH="0" baseline="0" noProof="0" dirty="0" smtClean="0">
                <a:ln>
                  <a:noFill/>
                </a:ln>
                <a:solidFill>
                  <a:schemeClr val="accent5"/>
                </a:solidFill>
                <a:effectLst/>
                <a:uLnTx/>
                <a:uFillTx/>
                <a:latin typeface="+mn-lt"/>
                <a:ea typeface="+mn-ea"/>
                <a:cs typeface="+mn-cs"/>
              </a:rPr>
              <a:t>Clarifying purposes for learning</a:t>
            </a:r>
          </a:p>
        </p:txBody>
      </p:sp>
      <p:sp>
        <p:nvSpPr>
          <p:cNvPr id="7" name="Rectangle 6"/>
          <p:cNvSpPr/>
          <p:nvPr/>
        </p:nvSpPr>
        <p:spPr>
          <a:xfrm>
            <a:off x="3124200" y="5473005"/>
            <a:ext cx="4038600" cy="138499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65760" lvl="0" indent="-256032">
              <a:spcBef>
                <a:spcPts val="400"/>
              </a:spcBef>
              <a:buClr>
                <a:schemeClr val="accent1"/>
              </a:buClr>
              <a:buSzPct val="68000"/>
              <a:buFont typeface="Wingdings 3"/>
              <a:buChar char=""/>
              <a:defRPr/>
            </a:pPr>
            <a:r>
              <a:rPr lang="en-US" sz="2800" dirty="0" smtClean="0">
                <a:solidFill>
                  <a:schemeClr val="accent5"/>
                </a:solidFill>
              </a:rPr>
              <a:t>Taking corrective action if understanding fails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381000"/>
            <a:ext cx="8229600" cy="6248400"/>
          </a:xfrm>
        </p:spPr>
        <p:txBody>
          <a:bodyPr>
            <a:normAutofit/>
          </a:bodyPr>
          <a:lstStyle/>
          <a:p>
            <a:pPr eaLnBrk="1" hangingPunct="1">
              <a:buFontTx/>
              <a:buNone/>
            </a:pPr>
            <a:endParaRPr lang="en-US" sz="2400" b="1" dirty="0" smtClean="0"/>
          </a:p>
          <a:p>
            <a:r>
              <a:rPr lang="en-US" sz="2000" dirty="0" smtClean="0"/>
              <a:t>Mapping information</a:t>
            </a:r>
          </a:p>
          <a:p>
            <a:pPr eaLnBrk="1" hangingPunct="1"/>
            <a:r>
              <a:rPr lang="en-US" sz="2000" dirty="0" smtClean="0"/>
              <a:t>Self-questioning</a:t>
            </a:r>
          </a:p>
          <a:p>
            <a:pPr eaLnBrk="1" hangingPunct="1"/>
            <a:r>
              <a:rPr lang="en-US" sz="2000" dirty="0" smtClean="0"/>
              <a:t>Predicting/ inferring</a:t>
            </a:r>
          </a:p>
          <a:p>
            <a:r>
              <a:rPr lang="en-US" sz="2000" dirty="0" smtClean="0"/>
              <a:t>Taking notes</a:t>
            </a:r>
          </a:p>
          <a:p>
            <a:pPr eaLnBrk="1" hangingPunct="1"/>
            <a:r>
              <a:rPr lang="en-US" sz="2000" dirty="0" smtClean="0"/>
              <a:t>Visualizing</a:t>
            </a:r>
          </a:p>
          <a:p>
            <a:pPr eaLnBrk="1" hangingPunct="1"/>
            <a:r>
              <a:rPr lang="en-US" sz="2000" dirty="0" smtClean="0"/>
              <a:t>Evaluating</a:t>
            </a:r>
          </a:p>
          <a:p>
            <a:r>
              <a:rPr lang="en-US" sz="2000" dirty="0" smtClean="0"/>
              <a:t>Mnemonics</a:t>
            </a:r>
          </a:p>
          <a:p>
            <a:pPr eaLnBrk="1" hangingPunct="1"/>
            <a:r>
              <a:rPr lang="en-US" sz="2000" dirty="0" smtClean="0"/>
              <a:t>Monitoring/Clarifying</a:t>
            </a:r>
          </a:p>
          <a:p>
            <a:r>
              <a:rPr lang="en-US" sz="2000" dirty="0" smtClean="0"/>
              <a:t>Summarizing</a:t>
            </a:r>
          </a:p>
          <a:p>
            <a:r>
              <a:rPr lang="en-US" sz="2000" dirty="0" smtClean="0"/>
              <a:t>Rereading</a:t>
            </a:r>
          </a:p>
          <a:p>
            <a:r>
              <a:rPr lang="en-US" sz="2000" dirty="0" smtClean="0"/>
              <a:t>Highlighting</a:t>
            </a:r>
          </a:p>
          <a:p>
            <a:r>
              <a:rPr lang="en-US" sz="2000" dirty="0" smtClean="0"/>
              <a:t>Finding Key Vocabulary</a:t>
            </a:r>
          </a:p>
          <a:p>
            <a:r>
              <a:rPr lang="en-US" sz="2000" dirty="0" smtClean="0"/>
              <a:t>Reading aloud</a:t>
            </a:r>
          </a:p>
          <a:p>
            <a:pPr eaLnBrk="1" hangingPunct="1"/>
            <a:endParaRPr lang="en-US" sz="2000" dirty="0" smtClean="0"/>
          </a:p>
          <a:p>
            <a:pPr eaLnBrk="1" hangingPunct="1">
              <a:buNone/>
            </a:pPr>
            <a:endParaRPr lang="en-US" sz="2400" dirty="0" smtClean="0"/>
          </a:p>
        </p:txBody>
      </p:sp>
      <p:pic>
        <p:nvPicPr>
          <p:cNvPr id="3" name="Picture 2" descr="D:\Staff\Local Settings\Temporary Internet Files\Content.IE5\18TW0V7Q\MCj04102570000[1].wmf"/>
          <p:cNvPicPr>
            <a:picLocks noChangeAspect="1" noChangeArrowheads="1"/>
          </p:cNvPicPr>
          <p:nvPr/>
        </p:nvPicPr>
        <p:blipFill>
          <a:blip r:embed="rId2" cstate="print"/>
          <a:srcRect/>
          <a:stretch>
            <a:fillRect/>
          </a:stretch>
        </p:blipFill>
        <p:spPr bwMode="auto">
          <a:xfrm>
            <a:off x="4953000" y="1066800"/>
            <a:ext cx="3414712"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3"/>
          <p:cNvSpPr>
            <a:spLocks noGrp="1"/>
          </p:cNvSpPr>
          <p:nvPr>
            <p:ph sz="half" idx="1"/>
          </p:nvPr>
        </p:nvSpPr>
        <p:spPr>
          <a:xfrm>
            <a:off x="381000" y="1371600"/>
            <a:ext cx="4191000" cy="5257800"/>
          </a:xfrm>
        </p:spPr>
        <p:txBody>
          <a:bodyPr>
            <a:noAutofit/>
          </a:bodyPr>
          <a:lstStyle/>
          <a:p>
            <a:pPr algn="ctr" eaLnBrk="1" hangingPunct="1">
              <a:buFontTx/>
              <a:buNone/>
            </a:pPr>
            <a:r>
              <a:rPr lang="en-US" sz="3200" b="1" u="sng" dirty="0" err="1" smtClean="0"/>
              <a:t>Metacognitive</a:t>
            </a:r>
            <a:endParaRPr lang="en-US" sz="3200" b="1" u="sng" dirty="0" smtClean="0"/>
          </a:p>
          <a:p>
            <a:pPr eaLnBrk="1" hangingPunct="1">
              <a:buFontTx/>
              <a:buNone/>
            </a:pPr>
            <a:endParaRPr lang="en-US" b="1" dirty="0" smtClean="0"/>
          </a:p>
          <a:p>
            <a:pPr eaLnBrk="1" hangingPunct="1"/>
            <a:r>
              <a:rPr lang="en-US" sz="2400" dirty="0" smtClean="0"/>
              <a:t>The process of purposefully monitoring our thinking</a:t>
            </a:r>
          </a:p>
          <a:p>
            <a:pPr eaLnBrk="1" hangingPunct="1"/>
            <a:r>
              <a:rPr lang="en-US" sz="2400" dirty="0" smtClean="0"/>
              <a:t>Self-questioning</a:t>
            </a:r>
          </a:p>
          <a:p>
            <a:pPr eaLnBrk="1" hangingPunct="1"/>
            <a:r>
              <a:rPr lang="en-US" sz="2400" dirty="0" smtClean="0"/>
              <a:t>Predicting/ inferring</a:t>
            </a:r>
          </a:p>
          <a:p>
            <a:pPr eaLnBrk="1" hangingPunct="1"/>
            <a:r>
              <a:rPr lang="en-US" sz="2400" dirty="0" smtClean="0"/>
              <a:t>Visualizing</a:t>
            </a:r>
          </a:p>
          <a:p>
            <a:pPr eaLnBrk="1" hangingPunct="1"/>
            <a:r>
              <a:rPr lang="en-US" sz="2400" dirty="0" smtClean="0"/>
              <a:t>Evaluating</a:t>
            </a:r>
          </a:p>
          <a:p>
            <a:pPr eaLnBrk="1" hangingPunct="1"/>
            <a:r>
              <a:rPr lang="en-US" sz="2400" dirty="0" smtClean="0"/>
              <a:t>Monitoring/Clarifying</a:t>
            </a:r>
          </a:p>
          <a:p>
            <a:pPr eaLnBrk="1" hangingPunct="1"/>
            <a:r>
              <a:rPr lang="en-US" sz="2400" dirty="0" smtClean="0"/>
              <a:t>Summarizing</a:t>
            </a:r>
          </a:p>
          <a:p>
            <a:pPr eaLnBrk="1" hangingPunct="1"/>
            <a:endParaRPr lang="en-US" dirty="0" smtClean="0"/>
          </a:p>
        </p:txBody>
      </p:sp>
      <p:sp>
        <p:nvSpPr>
          <p:cNvPr id="31748" name="Content Placeholder 4"/>
          <p:cNvSpPr>
            <a:spLocks noGrp="1"/>
          </p:cNvSpPr>
          <p:nvPr>
            <p:ph sz="half" idx="2"/>
          </p:nvPr>
        </p:nvSpPr>
        <p:spPr>
          <a:xfrm>
            <a:off x="4876800" y="1295400"/>
            <a:ext cx="4038600" cy="4433888"/>
          </a:xfrm>
        </p:spPr>
        <p:txBody>
          <a:bodyPr>
            <a:noAutofit/>
          </a:bodyPr>
          <a:lstStyle/>
          <a:p>
            <a:pPr algn="ctr" eaLnBrk="1" hangingPunct="1">
              <a:buFontTx/>
              <a:buNone/>
            </a:pPr>
            <a:r>
              <a:rPr lang="en-US" sz="3200" b="1" u="sng" dirty="0" smtClean="0"/>
              <a:t>Cognitive</a:t>
            </a:r>
          </a:p>
          <a:p>
            <a:pPr eaLnBrk="1" hangingPunct="1">
              <a:buFontTx/>
              <a:buNone/>
            </a:pPr>
            <a:endParaRPr lang="en-US" sz="2400" b="1" dirty="0" smtClean="0"/>
          </a:p>
          <a:p>
            <a:pPr eaLnBrk="1" hangingPunct="1"/>
            <a:r>
              <a:rPr lang="en-US" sz="2400" dirty="0" smtClean="0"/>
              <a:t>The process of organizing information through self-regulated learning</a:t>
            </a:r>
          </a:p>
          <a:p>
            <a:pPr eaLnBrk="1" hangingPunct="1"/>
            <a:r>
              <a:rPr lang="en-US" sz="2400" dirty="0" smtClean="0"/>
              <a:t>Rereading</a:t>
            </a:r>
          </a:p>
          <a:p>
            <a:pPr eaLnBrk="1" hangingPunct="1"/>
            <a:r>
              <a:rPr lang="en-US" sz="2400" dirty="0" smtClean="0"/>
              <a:t>Mnemonics</a:t>
            </a:r>
          </a:p>
          <a:p>
            <a:pPr eaLnBrk="1" hangingPunct="1"/>
            <a:r>
              <a:rPr lang="en-US" sz="2400" dirty="0" smtClean="0"/>
              <a:t>Highlighting</a:t>
            </a:r>
          </a:p>
          <a:p>
            <a:pPr eaLnBrk="1" hangingPunct="1"/>
            <a:r>
              <a:rPr lang="en-US" sz="2400" dirty="0" smtClean="0"/>
              <a:t>Finding Key Vocabulary</a:t>
            </a:r>
          </a:p>
          <a:p>
            <a:pPr eaLnBrk="1" hangingPunct="1"/>
            <a:r>
              <a:rPr lang="en-US" sz="2400" dirty="0" smtClean="0"/>
              <a:t>Taking notes</a:t>
            </a:r>
          </a:p>
          <a:p>
            <a:pPr eaLnBrk="1" hangingPunct="1"/>
            <a:r>
              <a:rPr lang="en-US" sz="2400" dirty="0" smtClean="0"/>
              <a:t>Reading aloud</a:t>
            </a:r>
          </a:p>
          <a:p>
            <a:pPr eaLnBrk="1" hangingPunct="1"/>
            <a:r>
              <a:rPr lang="en-US" sz="2400" dirty="0" smtClean="0"/>
              <a:t>Mapping information</a:t>
            </a:r>
          </a:p>
          <a:p>
            <a:pPr eaLnBrk="1" hangingPunct="1"/>
            <a:endParaRPr lang="en-US" sz="2000" dirty="0" smtClean="0"/>
          </a:p>
        </p:txBody>
      </p:sp>
      <p:sp>
        <p:nvSpPr>
          <p:cNvPr id="19458" name="Title 1"/>
          <p:cNvSpPr>
            <a:spLocks noGrp="1"/>
          </p:cNvSpPr>
          <p:nvPr>
            <p:ph type="title"/>
          </p:nvPr>
        </p:nvSpPr>
        <p:spPr>
          <a:xfrm>
            <a:off x="381000" y="457200"/>
            <a:ext cx="8229600" cy="685800"/>
          </a:xfrm>
        </p:spPr>
        <p:txBody>
          <a:bodyPr>
            <a:normAutofit fontScale="90000"/>
          </a:bodyPr>
          <a:lstStyle/>
          <a:p>
            <a:pPr algn="ctr" eaLnBrk="1" hangingPunct="1">
              <a:defRPr/>
            </a:pPr>
            <a:r>
              <a:rPr lang="en-US" sz="4500" dirty="0" smtClean="0">
                <a:solidFill>
                  <a:srgbClr val="F2F5ED"/>
                </a:solidFill>
              </a:rPr>
              <a:t>Strategy Activity</a:t>
            </a:r>
            <a:r>
              <a:rPr lang="en-US" sz="4500" dirty="0" smtClean="0"/>
              <a:t/>
            </a:r>
            <a:br>
              <a:rPr lang="en-US" sz="4500" dirty="0" smtClean="0"/>
            </a:br>
            <a:endParaRPr lang="en-US" sz="45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Objective</a:t>
            </a:r>
            <a:endParaRPr lang="en-US" sz="6000" dirty="0"/>
          </a:p>
        </p:txBody>
      </p:sp>
      <p:sp>
        <p:nvSpPr>
          <p:cNvPr id="3" name="TextBox 2"/>
          <p:cNvSpPr txBox="1"/>
          <p:nvPr/>
        </p:nvSpPr>
        <p:spPr>
          <a:xfrm>
            <a:off x="1219200" y="1600200"/>
            <a:ext cx="6934200" cy="2862322"/>
          </a:xfrm>
          <a:prstGeom prst="rect">
            <a:avLst/>
          </a:prstGeom>
          <a:noFill/>
        </p:spPr>
        <p:txBody>
          <a:bodyPr wrap="square" rtlCol="0">
            <a:spAutoFit/>
          </a:bodyPr>
          <a:lstStyle/>
          <a:p>
            <a:r>
              <a:rPr lang="en-US" sz="3600" dirty="0" smtClean="0"/>
              <a:t>Discuss how to incorporate opportunities for students to practice and apply cognitive, </a:t>
            </a:r>
            <a:r>
              <a:rPr lang="en-US" sz="3600" dirty="0" err="1" smtClean="0"/>
              <a:t>metacognitive</a:t>
            </a:r>
            <a:r>
              <a:rPr lang="en-US" sz="3600" dirty="0" smtClean="0"/>
              <a:t>, and interactive strategies.</a:t>
            </a:r>
            <a:endParaRPr lang="en-US" sz="3600" dirty="0"/>
          </a:p>
        </p:txBody>
      </p:sp>
      <p:pic>
        <p:nvPicPr>
          <p:cNvPr id="2053" name="Picture 5" descr="D:\Staff\AppData\Local\Microsoft\Windows\Temporary Internet Files\Content.IE5\3277URQC\MC900055559[1].wmf"/>
          <p:cNvPicPr>
            <a:picLocks noChangeAspect="1" noChangeArrowheads="1"/>
          </p:cNvPicPr>
          <p:nvPr/>
        </p:nvPicPr>
        <p:blipFill>
          <a:blip r:embed="rId2" cstate="print"/>
          <a:srcRect/>
          <a:stretch>
            <a:fillRect/>
          </a:stretch>
        </p:blipFill>
        <p:spPr bwMode="auto">
          <a:xfrm>
            <a:off x="3733800" y="3791731"/>
            <a:ext cx="2819400" cy="3066269"/>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a:xfrm>
            <a:off x="457200" y="1828800"/>
            <a:ext cx="8229600" cy="4389438"/>
          </a:xfrm>
        </p:spPr>
        <p:txBody>
          <a:bodyPr/>
          <a:lstStyle/>
          <a:p>
            <a:pPr eaLnBrk="1" hangingPunct="1"/>
            <a:endParaRPr lang="en-US" dirty="0" smtClean="0"/>
          </a:p>
          <a:p>
            <a:pPr eaLnBrk="1" hangingPunct="1"/>
            <a:r>
              <a:rPr lang="en-US" dirty="0" smtClean="0"/>
              <a:t>Predicting/Inferring</a:t>
            </a:r>
          </a:p>
          <a:p>
            <a:pPr eaLnBrk="1" hangingPunct="1"/>
            <a:r>
              <a:rPr lang="en-US" dirty="0" smtClean="0"/>
              <a:t>Self-questioning</a:t>
            </a:r>
          </a:p>
          <a:p>
            <a:pPr eaLnBrk="1" hangingPunct="1"/>
            <a:r>
              <a:rPr lang="en-US" dirty="0" smtClean="0"/>
              <a:t>Monitoring/clarifying</a:t>
            </a:r>
          </a:p>
          <a:p>
            <a:pPr eaLnBrk="1" hangingPunct="1"/>
            <a:r>
              <a:rPr lang="en-US" dirty="0" smtClean="0"/>
              <a:t>Evaluating</a:t>
            </a:r>
          </a:p>
          <a:p>
            <a:pPr eaLnBrk="1" hangingPunct="1"/>
            <a:r>
              <a:rPr lang="en-US" dirty="0" smtClean="0"/>
              <a:t>Summarizing</a:t>
            </a:r>
          </a:p>
          <a:p>
            <a:pPr eaLnBrk="1" hangingPunct="1"/>
            <a:r>
              <a:rPr lang="en-US" dirty="0" smtClean="0"/>
              <a:t>Visualizing</a:t>
            </a:r>
          </a:p>
        </p:txBody>
      </p:sp>
      <p:sp>
        <p:nvSpPr>
          <p:cNvPr id="21506" name="Title 1"/>
          <p:cNvSpPr>
            <a:spLocks noGrp="1"/>
          </p:cNvSpPr>
          <p:nvPr>
            <p:ph type="title"/>
          </p:nvPr>
        </p:nvSpPr>
        <p:spPr>
          <a:xfrm>
            <a:off x="457200" y="381000"/>
            <a:ext cx="8686800" cy="1371600"/>
          </a:xfrm>
        </p:spPr>
        <p:txBody>
          <a:bodyPr>
            <a:noAutofit/>
          </a:bodyPr>
          <a:lstStyle/>
          <a:p>
            <a:pPr eaLnBrk="1" hangingPunct="1">
              <a:defRPr/>
            </a:pPr>
            <a:r>
              <a:rPr lang="en-US" sz="4400" dirty="0" smtClean="0">
                <a:solidFill>
                  <a:srgbClr val="F2F5ED"/>
                </a:solidFill>
              </a:rPr>
              <a:t>Examples of </a:t>
            </a:r>
            <a:br>
              <a:rPr lang="en-US" sz="4400" dirty="0" smtClean="0">
                <a:solidFill>
                  <a:srgbClr val="F2F5ED"/>
                </a:solidFill>
              </a:rPr>
            </a:br>
            <a:r>
              <a:rPr lang="en-US" sz="4400" dirty="0" err="1" smtClean="0">
                <a:solidFill>
                  <a:srgbClr val="F2F5ED"/>
                </a:solidFill>
              </a:rPr>
              <a:t>Metacognitve</a:t>
            </a:r>
            <a:r>
              <a:rPr lang="en-US" sz="4400" dirty="0" smtClean="0">
                <a:solidFill>
                  <a:srgbClr val="F2F5ED"/>
                </a:solidFill>
              </a:rPr>
              <a:t> Strategies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389438"/>
          </a:xfrm>
        </p:spPr>
        <p:txBody>
          <a:bodyPr>
            <a:noAutofit/>
          </a:bodyPr>
          <a:lstStyle/>
          <a:p>
            <a:pPr marL="274320" indent="-274320" eaLnBrk="1" fontAlgn="auto" hangingPunct="1">
              <a:spcAft>
                <a:spcPts val="0"/>
              </a:spcAft>
              <a:buClr>
                <a:schemeClr val="accent3"/>
              </a:buClr>
              <a:buFont typeface="Wingdings 2"/>
              <a:buChar char=""/>
              <a:defRPr/>
            </a:pPr>
            <a:r>
              <a:rPr lang="en-US" sz="2400" dirty="0" smtClean="0"/>
              <a:t>Previewing/Rereading a story</a:t>
            </a:r>
          </a:p>
          <a:p>
            <a:pPr marL="274320" indent="-274320" eaLnBrk="1" fontAlgn="auto" hangingPunct="1">
              <a:spcAft>
                <a:spcPts val="0"/>
              </a:spcAft>
              <a:buClr>
                <a:schemeClr val="accent3"/>
              </a:buClr>
              <a:buFont typeface="Wingdings 2"/>
              <a:buChar char=""/>
              <a:defRPr/>
            </a:pPr>
            <a:r>
              <a:rPr lang="en-US" sz="2400" dirty="0" smtClean="0"/>
              <a:t>Establishing a purpose for reading</a:t>
            </a:r>
          </a:p>
          <a:p>
            <a:pPr marL="274320" indent="-274320" eaLnBrk="1" fontAlgn="auto" hangingPunct="1">
              <a:spcAft>
                <a:spcPts val="0"/>
              </a:spcAft>
              <a:buClr>
                <a:schemeClr val="accent3"/>
              </a:buClr>
              <a:buFont typeface="Wingdings 2"/>
              <a:buChar char=""/>
              <a:defRPr/>
            </a:pPr>
            <a:r>
              <a:rPr lang="en-US" sz="2400" dirty="0" smtClean="0"/>
              <a:t>Consciously making connections between personal experiences and what is happening in the story</a:t>
            </a:r>
          </a:p>
          <a:p>
            <a:pPr marL="274320" indent="-274320" eaLnBrk="1" fontAlgn="auto" hangingPunct="1">
              <a:spcAft>
                <a:spcPts val="0"/>
              </a:spcAft>
              <a:buClr>
                <a:schemeClr val="accent3"/>
              </a:buClr>
              <a:buFont typeface="Wingdings 2"/>
              <a:buChar char=""/>
              <a:defRPr/>
            </a:pPr>
            <a:r>
              <a:rPr lang="en-US" sz="2400" dirty="0" smtClean="0"/>
              <a:t>Reading aloud</a:t>
            </a:r>
          </a:p>
          <a:p>
            <a:pPr marL="274320" indent="-274320" eaLnBrk="1" fontAlgn="auto" hangingPunct="1">
              <a:spcAft>
                <a:spcPts val="0"/>
              </a:spcAft>
              <a:buClr>
                <a:schemeClr val="accent3"/>
              </a:buClr>
              <a:buFont typeface="Wingdings 2"/>
              <a:buChar char=""/>
              <a:defRPr/>
            </a:pPr>
            <a:r>
              <a:rPr lang="en-US" sz="2400" dirty="0" smtClean="0"/>
              <a:t>Highlighting</a:t>
            </a:r>
          </a:p>
          <a:p>
            <a:pPr marL="274320" indent="-274320" eaLnBrk="1" fontAlgn="auto" hangingPunct="1">
              <a:spcAft>
                <a:spcPts val="0"/>
              </a:spcAft>
              <a:buClr>
                <a:schemeClr val="accent3"/>
              </a:buClr>
              <a:buFont typeface="Wingdings 2"/>
              <a:buChar char=""/>
              <a:defRPr/>
            </a:pPr>
            <a:r>
              <a:rPr lang="en-US" sz="2400" dirty="0" smtClean="0"/>
              <a:t>Taking notes during a lecture</a:t>
            </a:r>
          </a:p>
          <a:p>
            <a:pPr marL="274320" indent="-274320" eaLnBrk="1" fontAlgn="auto" hangingPunct="1">
              <a:spcAft>
                <a:spcPts val="0"/>
              </a:spcAft>
              <a:buClr>
                <a:schemeClr val="accent3"/>
              </a:buClr>
              <a:buFont typeface="Wingdings 2"/>
              <a:buChar char=""/>
              <a:defRPr/>
            </a:pPr>
            <a:r>
              <a:rPr lang="en-US" sz="2400" dirty="0" smtClean="0"/>
              <a:t>Mapping information</a:t>
            </a:r>
          </a:p>
          <a:p>
            <a:pPr marL="274320" indent="-274320" eaLnBrk="1" fontAlgn="auto" hangingPunct="1">
              <a:spcAft>
                <a:spcPts val="0"/>
              </a:spcAft>
              <a:buClr>
                <a:schemeClr val="accent3"/>
              </a:buClr>
              <a:buFont typeface="Wingdings 2"/>
              <a:buChar char=""/>
              <a:defRPr/>
            </a:pPr>
            <a:r>
              <a:rPr lang="en-US" sz="2400" dirty="0" smtClean="0"/>
              <a:t>Graphic organizers</a:t>
            </a:r>
          </a:p>
          <a:p>
            <a:pPr marL="274320" indent="-274320" eaLnBrk="1" fontAlgn="auto" hangingPunct="1">
              <a:spcAft>
                <a:spcPts val="0"/>
              </a:spcAft>
              <a:buClr>
                <a:schemeClr val="accent3"/>
              </a:buClr>
              <a:buFont typeface="Wingdings 2"/>
              <a:buChar char=""/>
              <a:defRPr/>
            </a:pPr>
            <a:r>
              <a:rPr lang="en-US" sz="2400" dirty="0" smtClean="0"/>
              <a:t>Finding key vocabulary</a:t>
            </a:r>
          </a:p>
          <a:p>
            <a:pPr marL="274320" indent="-274320" eaLnBrk="1" fontAlgn="auto" hangingPunct="1">
              <a:spcAft>
                <a:spcPts val="0"/>
              </a:spcAft>
              <a:buClr>
                <a:schemeClr val="accent3"/>
              </a:buClr>
              <a:buFont typeface="Wingdings 2"/>
              <a:buChar char=""/>
              <a:defRPr/>
            </a:pPr>
            <a:r>
              <a:rPr lang="en-US" sz="2400" dirty="0" smtClean="0"/>
              <a:t>Mnemonics</a:t>
            </a:r>
            <a:endParaRPr lang="en-US" sz="2400" dirty="0"/>
          </a:p>
        </p:txBody>
      </p:sp>
      <p:sp>
        <p:nvSpPr>
          <p:cNvPr id="24578" name="Title 1"/>
          <p:cNvSpPr>
            <a:spLocks noGrp="1"/>
          </p:cNvSpPr>
          <p:nvPr>
            <p:ph type="title"/>
          </p:nvPr>
        </p:nvSpPr>
        <p:spPr>
          <a:xfrm>
            <a:off x="457200" y="381000"/>
            <a:ext cx="8229600" cy="685800"/>
          </a:xfrm>
        </p:spPr>
        <p:txBody>
          <a:bodyPr>
            <a:noAutofit/>
          </a:bodyPr>
          <a:lstStyle/>
          <a:p>
            <a:pPr eaLnBrk="1" hangingPunct="1">
              <a:defRPr/>
            </a:pPr>
            <a:r>
              <a:rPr lang="en-US" sz="3600" dirty="0" smtClean="0">
                <a:solidFill>
                  <a:srgbClr val="F2F5ED"/>
                </a:solidFill>
              </a:rPr>
              <a:t>Examples of Cognitive Strategies</a:t>
            </a:r>
            <a:br>
              <a:rPr lang="en-US" sz="3600" dirty="0" smtClean="0">
                <a:solidFill>
                  <a:srgbClr val="F2F5ED"/>
                </a:solidFill>
              </a:rPr>
            </a:br>
            <a:r>
              <a:rPr lang="en-US" sz="3600" dirty="0" smtClean="0">
                <a:solidFill>
                  <a:srgbClr val="F2F5ED"/>
                </a:solidFill>
              </a:rPr>
              <a:t>“Active Learning”</a:t>
            </a:r>
          </a:p>
        </p:txBody>
      </p:sp>
      <p:pic>
        <p:nvPicPr>
          <p:cNvPr id="36868" name="Picture 5" descr="D:\Staff\Local Settings\Temporary Internet Files\Content.IE5\9FSM3HA9\MPj04394930000[1].jpg"/>
          <p:cNvPicPr>
            <a:picLocks noChangeAspect="1" noChangeArrowheads="1"/>
          </p:cNvPicPr>
          <p:nvPr/>
        </p:nvPicPr>
        <p:blipFill>
          <a:blip r:embed="rId3" cstate="print"/>
          <a:srcRect/>
          <a:stretch>
            <a:fillRect/>
          </a:stretch>
        </p:blipFill>
        <p:spPr bwMode="auto">
          <a:xfrm>
            <a:off x="5257800" y="3733800"/>
            <a:ext cx="3527425"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a:xfrm>
            <a:off x="457200" y="2057400"/>
            <a:ext cx="8229600" cy="4389438"/>
          </a:xfrm>
        </p:spPr>
        <p:txBody>
          <a:bodyPr>
            <a:normAutofit/>
          </a:bodyPr>
          <a:lstStyle/>
          <a:p>
            <a:pPr eaLnBrk="1" hangingPunct="1"/>
            <a:r>
              <a:rPr lang="en-US" sz="3200" dirty="0" smtClean="0"/>
              <a:t>Interaction (when students interact with each other to clarify a confusing point)</a:t>
            </a:r>
          </a:p>
          <a:p>
            <a:pPr eaLnBrk="1" hangingPunct="1"/>
            <a:r>
              <a:rPr lang="en-US" sz="3200" dirty="0" smtClean="0"/>
              <a:t>Cooperative learning groups</a:t>
            </a:r>
          </a:p>
          <a:p>
            <a:pPr eaLnBrk="1" hangingPunct="1"/>
            <a:r>
              <a:rPr lang="en-US" sz="3200" dirty="0" smtClean="0"/>
              <a:t>Group discussion</a:t>
            </a:r>
          </a:p>
          <a:p>
            <a:pPr eaLnBrk="1" hangingPunct="1"/>
            <a:r>
              <a:rPr lang="en-US" sz="3200" dirty="0" smtClean="0"/>
              <a:t>i.e.  Think/Pair/Share</a:t>
            </a:r>
          </a:p>
        </p:txBody>
      </p:sp>
      <p:sp>
        <p:nvSpPr>
          <p:cNvPr id="25602" name="Title 1"/>
          <p:cNvSpPr>
            <a:spLocks noGrp="1"/>
          </p:cNvSpPr>
          <p:nvPr>
            <p:ph type="title"/>
          </p:nvPr>
        </p:nvSpPr>
        <p:spPr>
          <a:xfrm>
            <a:off x="457200" y="304800"/>
            <a:ext cx="8686800" cy="1143000"/>
          </a:xfrm>
        </p:spPr>
        <p:txBody>
          <a:bodyPr>
            <a:noAutofit/>
          </a:bodyPr>
          <a:lstStyle/>
          <a:p>
            <a:pPr algn="ctr" eaLnBrk="1" hangingPunct="1">
              <a:defRPr/>
            </a:pPr>
            <a:r>
              <a:rPr lang="en-US" sz="4400" dirty="0" smtClean="0">
                <a:solidFill>
                  <a:srgbClr val="F2F5ED"/>
                </a:solidFill>
              </a:rPr>
              <a:t>Social/Affective Strategies   “interactive learning”</a:t>
            </a:r>
          </a:p>
        </p:txBody>
      </p:sp>
      <p:pic>
        <p:nvPicPr>
          <p:cNvPr id="7172" name="Picture 4" descr="C:\Users\Revae-Toshiba\AppData\Local\Microsoft\Windows\Temporary Internet Files\Content.IE5\OF8H15K5\MC900233020[1].wmf"/>
          <p:cNvPicPr>
            <a:picLocks noChangeAspect="1" noChangeArrowheads="1"/>
          </p:cNvPicPr>
          <p:nvPr/>
        </p:nvPicPr>
        <p:blipFill>
          <a:blip r:embed="rId3" cstate="print"/>
          <a:srcRect/>
          <a:stretch>
            <a:fillRect/>
          </a:stretch>
        </p:blipFill>
        <p:spPr bwMode="auto">
          <a:xfrm>
            <a:off x="5791200" y="4163085"/>
            <a:ext cx="2957465" cy="2694915"/>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752600"/>
            <a:ext cx="8534400" cy="4038600"/>
          </a:xfrm>
        </p:spPr>
        <p:txBody>
          <a:bodyPr>
            <a:normAutofit/>
          </a:bodyPr>
          <a:lstStyle/>
          <a:p>
            <a:pPr eaLnBrk="1" hangingPunct="1">
              <a:buNone/>
            </a:pPr>
            <a:r>
              <a:rPr lang="en-US" dirty="0" smtClean="0"/>
              <a:t>* GIST</a:t>
            </a:r>
          </a:p>
          <a:p>
            <a:pPr eaLnBrk="1" hangingPunct="1">
              <a:buFont typeface="Wingdings 2" pitchFamily="18" charset="2"/>
              <a:buNone/>
            </a:pPr>
            <a:endParaRPr lang="en-US" dirty="0" smtClean="0"/>
          </a:p>
          <a:p>
            <a:pPr eaLnBrk="1" hangingPunct="1">
              <a:buFont typeface="Wingdings 2" pitchFamily="18" charset="2"/>
              <a:buNone/>
            </a:pPr>
            <a:r>
              <a:rPr lang="en-US" b="1" dirty="0" smtClean="0"/>
              <a:t>*</a:t>
            </a:r>
            <a:r>
              <a:rPr lang="en-US" dirty="0" smtClean="0"/>
              <a:t> Comprehension Strategies</a:t>
            </a:r>
          </a:p>
          <a:p>
            <a:pPr eaLnBrk="1" hangingPunct="1">
              <a:buFont typeface="Arial" pitchFamily="34" charset="0"/>
              <a:buChar char="•"/>
            </a:pPr>
            <a:r>
              <a:rPr lang="en-US" dirty="0" smtClean="0"/>
              <a:t>Directed Reading –Thinking Activity (DRTA) </a:t>
            </a:r>
          </a:p>
          <a:p>
            <a:pPr eaLnBrk="1" hangingPunct="1">
              <a:buNone/>
            </a:pPr>
            <a:r>
              <a:rPr lang="en-US" dirty="0" smtClean="0"/>
              <a:t>   (conduct think </a:t>
            </a:r>
            <a:r>
              <a:rPr lang="en-US" dirty="0" err="1" smtClean="0"/>
              <a:t>alouds</a:t>
            </a:r>
            <a:r>
              <a:rPr lang="en-US" dirty="0" smtClean="0"/>
              <a:t> to walk students through your thought processes)</a:t>
            </a:r>
          </a:p>
          <a:p>
            <a:pPr eaLnBrk="1" hangingPunct="1"/>
            <a:endParaRPr lang="en-US" dirty="0" smtClean="0"/>
          </a:p>
        </p:txBody>
      </p:sp>
      <p:sp>
        <p:nvSpPr>
          <p:cNvPr id="2" name="Title 1"/>
          <p:cNvSpPr>
            <a:spLocks noGrp="1"/>
          </p:cNvSpPr>
          <p:nvPr>
            <p:ph type="title"/>
          </p:nvPr>
        </p:nvSpPr>
        <p:spPr>
          <a:xfrm>
            <a:off x="609600" y="381000"/>
            <a:ext cx="7848600" cy="990600"/>
          </a:xfrm>
        </p:spPr>
        <p:txBody>
          <a:bodyPr>
            <a:noAutofit/>
          </a:bodyPr>
          <a:lstStyle/>
          <a:p>
            <a:pPr algn="ctr" eaLnBrk="1" fontAlgn="auto" hangingPunct="1">
              <a:spcAft>
                <a:spcPts val="0"/>
              </a:spcAft>
              <a:defRPr/>
            </a:pPr>
            <a:r>
              <a:rPr lang="en-US" sz="4400" dirty="0" smtClean="0">
                <a:solidFill>
                  <a:schemeClr val="tx1"/>
                </a:solidFill>
              </a:rPr>
              <a:t>What are some effective strategies?</a:t>
            </a:r>
            <a:endParaRPr lang="en-US" sz="44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How I wish I could calculate pi</a:t>
            </a:r>
          </a:p>
          <a:p>
            <a:pPr>
              <a:buNone/>
            </a:pPr>
            <a:r>
              <a:rPr lang="en-US" dirty="0" smtClean="0"/>
              <a:t>	3.141592</a:t>
            </a:r>
          </a:p>
          <a:p>
            <a:pPr>
              <a:buNone/>
            </a:pPr>
            <a:endParaRPr lang="en-US" dirty="0" smtClean="0"/>
          </a:p>
          <a:p>
            <a:r>
              <a:rPr lang="en-US" dirty="0" smtClean="0"/>
              <a:t>Messy Vera Eats Marble Jam Sandwiches…</a:t>
            </a:r>
          </a:p>
          <a:p>
            <a:pPr>
              <a:buNone/>
            </a:pPr>
            <a:r>
              <a:rPr lang="en-US" dirty="0" smtClean="0"/>
              <a:t> (Mercury, Venus, Earth, Mars, Jupiter, Saturn…)</a:t>
            </a:r>
          </a:p>
          <a:p>
            <a:endParaRPr lang="en-US" dirty="0" smtClean="0"/>
          </a:p>
          <a:p>
            <a:endParaRPr lang="en-US" dirty="0"/>
          </a:p>
        </p:txBody>
      </p:sp>
      <p:sp>
        <p:nvSpPr>
          <p:cNvPr id="3" name="Title 2"/>
          <p:cNvSpPr>
            <a:spLocks noGrp="1"/>
          </p:cNvSpPr>
          <p:nvPr>
            <p:ph type="title"/>
          </p:nvPr>
        </p:nvSpPr>
        <p:spPr/>
        <p:txBody>
          <a:bodyPr>
            <a:normAutofit/>
          </a:bodyPr>
          <a:lstStyle/>
          <a:p>
            <a:r>
              <a:rPr lang="en-US" sz="4400" dirty="0" smtClean="0"/>
              <a:t>Mnemonics</a:t>
            </a:r>
            <a:endParaRPr lang="en-US" sz="4400" dirty="0"/>
          </a:p>
        </p:txBody>
      </p:sp>
      <p:pic>
        <p:nvPicPr>
          <p:cNvPr id="70658" name="Picture 2" descr="C:\Users\Revae-Toshiba\AppData\Local\Microsoft\Windows\Temporary Internet Files\Content.IE5\OF8H15K5\MC900083185[1].wmf"/>
          <p:cNvPicPr>
            <a:picLocks noChangeAspect="1" noChangeArrowheads="1"/>
          </p:cNvPicPr>
          <p:nvPr/>
        </p:nvPicPr>
        <p:blipFill>
          <a:blip r:embed="rId2" cstate="print"/>
          <a:srcRect/>
          <a:stretch>
            <a:fillRect/>
          </a:stretch>
        </p:blipFill>
        <p:spPr bwMode="auto">
          <a:xfrm>
            <a:off x="5715000" y="3810000"/>
            <a:ext cx="2971800" cy="294341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400" dirty="0" smtClean="0"/>
              <a:t>Graphic Organizers</a:t>
            </a:r>
            <a:endParaRPr lang="en-US" sz="4400" dirty="0"/>
          </a:p>
        </p:txBody>
      </p:sp>
      <p:sp>
        <p:nvSpPr>
          <p:cNvPr id="5" name="Content Placeholder 4"/>
          <p:cNvSpPr>
            <a:spLocks noGrp="1"/>
          </p:cNvSpPr>
          <p:nvPr>
            <p:ph idx="1"/>
          </p:nvPr>
        </p:nvSpPr>
        <p:spPr/>
        <p:txBody>
          <a:bodyPr/>
          <a:lstStyle/>
          <a:p>
            <a:endParaRPr lang="en-US" dirty="0"/>
          </a:p>
        </p:txBody>
      </p:sp>
      <p:pic>
        <p:nvPicPr>
          <p:cNvPr id="71685" name="Picture 5" descr="http://t2.gstatic.com/images?q=tbn:ANd9GcQf97f3WJKQCwYzO4CzIND8W0l8iakG3TaK9GlWsquxIf-vBBvK">
            <a:hlinkClick r:id="rId2"/>
          </p:cNvPr>
          <p:cNvPicPr>
            <a:picLocks noChangeAspect="1" noChangeArrowheads="1"/>
          </p:cNvPicPr>
          <p:nvPr/>
        </p:nvPicPr>
        <p:blipFill>
          <a:blip r:embed="rId3" cstate="print"/>
          <a:srcRect/>
          <a:stretch>
            <a:fillRect/>
          </a:stretch>
        </p:blipFill>
        <p:spPr bwMode="auto">
          <a:xfrm>
            <a:off x="533400" y="1752600"/>
            <a:ext cx="7543800" cy="438612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274638"/>
            <a:ext cx="9144000" cy="1143000"/>
          </a:xfrm>
        </p:spPr>
        <p:txBody>
          <a:bodyPr>
            <a:noAutofit/>
          </a:bodyPr>
          <a:lstStyle/>
          <a:p>
            <a:pPr algn="ctr" eaLnBrk="1" hangingPunct="1"/>
            <a:r>
              <a:rPr lang="en-US" sz="3600" dirty="0" smtClean="0"/>
              <a:t>SQP2RS: A Multi-step Reading Strategy</a:t>
            </a:r>
            <a:r>
              <a:rPr lang="en-US" sz="4400" dirty="0" smtClean="0"/>
              <a:t> </a:t>
            </a:r>
            <a:r>
              <a:rPr lang="en-US" sz="2000" dirty="0" smtClean="0"/>
              <a:t>(</a:t>
            </a:r>
            <a:r>
              <a:rPr lang="en-US" sz="2000" dirty="0" err="1" smtClean="0"/>
              <a:t>Echevarria</a:t>
            </a:r>
            <a:r>
              <a:rPr lang="en-US" sz="2000" dirty="0" smtClean="0"/>
              <a:t>, Vogt, &amp; Short)</a:t>
            </a:r>
            <a:br>
              <a:rPr lang="en-US" sz="2000" dirty="0" smtClean="0"/>
            </a:br>
            <a:endParaRPr lang="en-US" sz="2000" dirty="0" smtClean="0"/>
          </a:p>
        </p:txBody>
      </p:sp>
      <p:graphicFrame>
        <p:nvGraphicFramePr>
          <p:cNvPr id="4" name="Diagram 3"/>
          <p:cNvGraphicFramePr/>
          <p:nvPr/>
        </p:nvGraphicFramePr>
        <p:xfrm>
          <a:off x="533400" y="1371600"/>
          <a:ext cx="79248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p:txBody>
          <a:bodyPr/>
          <a:lstStyle/>
          <a:p>
            <a:pPr eaLnBrk="1" hangingPunct="1"/>
            <a:r>
              <a:rPr lang="en-US" sz="2400" dirty="0" smtClean="0"/>
              <a:t>Provide plenty of opportunities for students to use learning strategies</a:t>
            </a:r>
          </a:p>
          <a:p>
            <a:pPr eaLnBrk="1" hangingPunct="1"/>
            <a:r>
              <a:rPr lang="en-US" sz="2400" dirty="0" smtClean="0"/>
              <a:t>Learning strategies should be taught through explicit instruction &amp; modeling</a:t>
            </a:r>
          </a:p>
          <a:p>
            <a:pPr eaLnBrk="1" hangingPunct="1"/>
            <a:r>
              <a:rPr lang="en-US" sz="2400" dirty="0" smtClean="0"/>
              <a:t>Assist students in developing independence in self-monitoring </a:t>
            </a:r>
          </a:p>
          <a:p>
            <a:pPr lvl="1" eaLnBrk="1" hangingPunct="1"/>
            <a:r>
              <a:rPr lang="en-US" dirty="0" smtClean="0"/>
              <a:t>ELLs may have difficultly initiating an active role because their mental energy is being used to develop language skills.  Therefore, teachers must scaffold their instruction.</a:t>
            </a:r>
          </a:p>
        </p:txBody>
      </p:sp>
      <p:sp>
        <p:nvSpPr>
          <p:cNvPr id="30722" name="Title 1"/>
          <p:cNvSpPr>
            <a:spLocks noGrp="1"/>
          </p:cNvSpPr>
          <p:nvPr>
            <p:ph type="title"/>
          </p:nvPr>
        </p:nvSpPr>
        <p:spPr>
          <a:xfrm>
            <a:off x="457200" y="533400"/>
            <a:ext cx="8229600" cy="457200"/>
          </a:xfrm>
        </p:spPr>
        <p:txBody>
          <a:bodyPr>
            <a:noAutofit/>
          </a:bodyPr>
          <a:lstStyle/>
          <a:p>
            <a:pPr algn="ctr" eaLnBrk="1" hangingPunct="1">
              <a:tabLst>
                <a:tab pos="2801938" algn="l"/>
              </a:tabLst>
              <a:defRPr/>
            </a:pPr>
            <a:r>
              <a:rPr lang="en-US" sz="4800" dirty="0" smtClean="0">
                <a:solidFill>
                  <a:schemeClr val="tx1"/>
                </a:solidFill>
              </a:rPr>
              <a:t>Ample Opportunities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981200"/>
          <a:ext cx="82296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533400" y="762000"/>
            <a:ext cx="8001000" cy="685800"/>
          </a:xfrm>
        </p:spPr>
        <p:txBody>
          <a:bodyPr>
            <a:noAutofit/>
          </a:bodyPr>
          <a:lstStyle/>
          <a:p>
            <a:pPr algn="ctr" eaLnBrk="1" fontAlgn="auto" hangingPunct="1">
              <a:spcAft>
                <a:spcPts val="0"/>
              </a:spcAft>
              <a:defRPr/>
            </a:pPr>
            <a:r>
              <a:rPr lang="en-US" sz="4000" dirty="0" smtClean="0">
                <a:solidFill>
                  <a:schemeClr val="bg1">
                    <a:lumMod val="20000"/>
                    <a:lumOff val="80000"/>
                  </a:schemeClr>
                </a:solidFill>
              </a:rPr>
              <a:t>The features of the SIOP Model Strategies Component</a:t>
            </a:r>
            <a:endParaRPr lang="en-US" sz="4000" dirty="0">
              <a:solidFill>
                <a:schemeClr val="bg1">
                  <a:lumMod val="20000"/>
                  <a:lumOff val="80000"/>
                </a:scheme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p:txBody>
          <a:bodyPr/>
          <a:lstStyle/>
          <a:p>
            <a:endParaRPr lang="en-US" smtClean="0"/>
          </a:p>
        </p:txBody>
      </p:sp>
      <p:sp>
        <p:nvSpPr>
          <p:cNvPr id="29698" name="Title 1"/>
          <p:cNvSpPr>
            <a:spLocks noGrp="1"/>
          </p:cNvSpPr>
          <p:nvPr>
            <p:ph type="title"/>
          </p:nvPr>
        </p:nvSpPr>
        <p:spPr>
          <a:xfrm>
            <a:off x="457200" y="304800"/>
            <a:ext cx="8686800" cy="819150"/>
          </a:xfrm>
        </p:spPr>
        <p:txBody>
          <a:bodyPr>
            <a:noAutofit/>
          </a:bodyPr>
          <a:lstStyle/>
          <a:p>
            <a:pPr algn="ctr">
              <a:defRPr/>
            </a:pPr>
            <a:r>
              <a:rPr lang="en-US" sz="4000" dirty="0" smtClean="0">
                <a:solidFill>
                  <a:schemeClr val="bg1">
                    <a:lumMod val="20000"/>
                    <a:lumOff val="80000"/>
                  </a:schemeClr>
                </a:solidFill>
              </a:rPr>
              <a:t>Good Readers </a:t>
            </a:r>
            <a:br>
              <a:rPr lang="en-US" sz="4000" dirty="0" smtClean="0">
                <a:solidFill>
                  <a:schemeClr val="bg1">
                    <a:lumMod val="20000"/>
                    <a:lumOff val="80000"/>
                  </a:schemeClr>
                </a:solidFill>
              </a:rPr>
            </a:br>
            <a:r>
              <a:rPr lang="en-US" sz="4400" dirty="0" smtClean="0">
                <a:solidFill>
                  <a:schemeClr val="bg1">
                    <a:lumMod val="20000"/>
                    <a:lumOff val="80000"/>
                  </a:schemeClr>
                </a:solidFill>
                <a:effectLst>
                  <a:outerShdw blurRad="38100" dist="38100" dir="2700000" algn="tl">
                    <a:srgbClr val="000000">
                      <a:alpha val="43137"/>
                    </a:srgbClr>
                  </a:outerShdw>
                </a:effectLst>
              </a:rPr>
              <a:t>Become Better Readers</a:t>
            </a:r>
            <a:endParaRPr lang="en-US" sz="4000" dirty="0" smtClean="0">
              <a:solidFill>
                <a:schemeClr val="bg1">
                  <a:lumMod val="20000"/>
                  <a:lumOff val="80000"/>
                </a:schemeClr>
              </a:solidFill>
              <a:effectLst>
                <a:outerShdw blurRad="38100" dist="38100" dir="2700000" algn="tl">
                  <a:srgbClr val="000000">
                    <a:alpha val="43137"/>
                  </a:srgbClr>
                </a:outerShdw>
              </a:effectLst>
            </a:endParaRPr>
          </a:p>
        </p:txBody>
      </p:sp>
      <p:graphicFrame>
        <p:nvGraphicFramePr>
          <p:cNvPr id="4" name="Chart 3"/>
          <p:cNvGraphicFramePr>
            <a:graphicFrameLocks/>
          </p:cNvGraphicFramePr>
          <p:nvPr/>
        </p:nvGraphicFramePr>
        <p:xfrm>
          <a:off x="457200" y="1295400"/>
          <a:ext cx="8229600" cy="533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fontScale="90000"/>
          </a:bodyPr>
          <a:lstStyle/>
          <a:p>
            <a:pPr>
              <a:buFont typeface="Arial" pitchFamily="34" charset="0"/>
              <a:buChar char="•"/>
            </a:pPr>
            <a:r>
              <a:rPr lang="en-US" dirty="0" smtClean="0"/>
              <a:t/>
            </a:r>
            <a:br>
              <a:rPr lang="en-US" dirty="0" smtClean="0"/>
            </a:br>
            <a:r>
              <a:rPr lang="en-US" dirty="0" smtClean="0"/>
              <a:t/>
            </a:r>
            <a:br>
              <a:rPr lang="en-US" dirty="0" smtClean="0"/>
            </a:br>
            <a:r>
              <a:rPr lang="en-US" dirty="0" smtClean="0"/>
              <a:t/>
            </a:r>
            <a:br>
              <a:rPr lang="en-US" dirty="0" smtClean="0"/>
            </a:br>
            <a:r>
              <a:rPr lang="en-US" dirty="0" smtClean="0"/>
              <a:t>* How do we assist students in making connections between what they know and what they are learning?</a:t>
            </a:r>
            <a:br>
              <a:rPr lang="en-US" dirty="0" smtClean="0"/>
            </a:br>
            <a:r>
              <a:rPr lang="en-US" dirty="0" smtClean="0"/>
              <a:t/>
            </a:r>
            <a:br>
              <a:rPr lang="en-US" dirty="0" smtClean="0"/>
            </a:br>
            <a:r>
              <a:rPr lang="en-US" dirty="0" smtClean="0"/>
              <a:t>* How do we promote retention of newly learned material?</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3" name="TextBox 2"/>
          <p:cNvSpPr txBox="1"/>
          <p:nvPr/>
        </p:nvSpPr>
        <p:spPr>
          <a:xfrm>
            <a:off x="533400" y="990600"/>
            <a:ext cx="8077200" cy="4154984"/>
          </a:xfrm>
          <a:prstGeom prst="rect">
            <a:avLst/>
          </a:prstGeom>
          <a:solidFill>
            <a:schemeClr val="bg2">
              <a:lumMod val="75000"/>
            </a:schemeClr>
          </a:solidFill>
        </p:spPr>
        <p:txBody>
          <a:bodyPr wrap="square" rtlCol="0">
            <a:spAutoFit/>
          </a:bodyPr>
          <a:lstStyle/>
          <a:p>
            <a:endParaRPr lang="en-US" sz="8800" dirty="0" smtClean="0"/>
          </a:p>
          <a:p>
            <a:r>
              <a:rPr lang="en-US" sz="8800" dirty="0" smtClean="0"/>
              <a:t>STRATEGIES!!!</a:t>
            </a:r>
            <a:endParaRPr lang="en-US" sz="8800" dirty="0"/>
          </a:p>
          <a:p>
            <a:endParaRPr lang="en-US" sz="8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a:bodyPr>
          <a:lstStyle/>
          <a:p>
            <a:pPr eaLnBrk="1" hangingPunct="1"/>
            <a:r>
              <a:rPr lang="en-US" sz="6000" dirty="0" smtClean="0"/>
              <a:t>3 Types of Support</a:t>
            </a:r>
          </a:p>
        </p:txBody>
      </p:sp>
      <p:sp>
        <p:nvSpPr>
          <p:cNvPr id="6147" name="Content Placeholder 2"/>
          <p:cNvSpPr>
            <a:spLocks noGrp="1"/>
          </p:cNvSpPr>
          <p:nvPr>
            <p:ph idx="1"/>
          </p:nvPr>
        </p:nvSpPr>
        <p:spPr>
          <a:xfrm>
            <a:off x="1371600" y="1752600"/>
            <a:ext cx="8229600" cy="4525963"/>
          </a:xfrm>
        </p:spPr>
        <p:txBody>
          <a:bodyPr>
            <a:normAutofit/>
          </a:bodyPr>
          <a:lstStyle/>
          <a:p>
            <a:pPr eaLnBrk="1" hangingPunct="1"/>
            <a:r>
              <a:rPr lang="en-US" sz="4800" dirty="0" smtClean="0"/>
              <a:t>Verbal</a:t>
            </a:r>
          </a:p>
          <a:p>
            <a:pPr eaLnBrk="1" hangingPunct="1"/>
            <a:r>
              <a:rPr lang="en-US" sz="4800" dirty="0" smtClean="0"/>
              <a:t>Procedural</a:t>
            </a:r>
          </a:p>
          <a:p>
            <a:pPr eaLnBrk="1" hangingPunct="1"/>
            <a:r>
              <a:rPr lang="en-US" sz="4800" dirty="0" smtClean="0"/>
              <a:t>Instructional</a:t>
            </a:r>
          </a:p>
          <a:p>
            <a:pPr eaLnBrk="1" hangingPunct="1"/>
            <a:endParaRPr lang="en-US" sz="4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pPr algn="ctr" eaLnBrk="1" hangingPunct="1">
              <a:defRPr/>
            </a:pPr>
            <a:r>
              <a:rPr lang="en-US" sz="4800" dirty="0" smtClean="0">
                <a:solidFill>
                  <a:schemeClr val="accent5">
                    <a:lumMod val="10000"/>
                  </a:schemeClr>
                </a:solidFill>
              </a:rPr>
              <a:t>Build a Bridge</a:t>
            </a:r>
          </a:p>
        </p:txBody>
      </p:sp>
      <p:sp>
        <p:nvSpPr>
          <p:cNvPr id="4" name="Content Placeholder 3"/>
          <p:cNvSpPr>
            <a:spLocks noGrp="1"/>
          </p:cNvSpPr>
          <p:nvPr>
            <p:ph idx="1"/>
          </p:nvPr>
        </p:nvSpPr>
        <p:spPr>
          <a:xfrm>
            <a:off x="457200" y="1447800"/>
            <a:ext cx="8229600" cy="4373563"/>
          </a:xfr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defRPr/>
            </a:pPr>
            <a:r>
              <a:rPr lang="en-US" dirty="0" smtClean="0"/>
              <a:t>al</a:t>
            </a:r>
          </a:p>
        </p:txBody>
      </p:sp>
      <p:pic>
        <p:nvPicPr>
          <p:cNvPr id="4100" name="Picture 2" descr="D:\Staff\AppData\Local\Microsoft\Windows\Temporary Internet Files\Content.IE5\XYB2IVS3\MC900233641[1].wmf"/>
          <p:cNvPicPr>
            <a:picLocks noChangeAspect="1" noChangeArrowheads="1"/>
          </p:cNvPicPr>
          <p:nvPr/>
        </p:nvPicPr>
        <p:blipFill>
          <a:blip r:embed="rId2" cstate="print"/>
          <a:srcRect/>
          <a:stretch>
            <a:fillRect/>
          </a:stretch>
        </p:blipFill>
        <p:spPr bwMode="auto">
          <a:xfrm>
            <a:off x="1066800" y="1219200"/>
            <a:ext cx="6792912" cy="4891088"/>
          </a:xfrm>
          <a:prstGeom prst="rect">
            <a:avLst/>
          </a:prstGeom>
          <a:noFill/>
          <a:ln w="9525">
            <a:noFill/>
            <a:miter lim="800000"/>
            <a:headEnd/>
            <a:tailEnd/>
          </a:ln>
        </p:spPr>
      </p:pic>
      <p:sp>
        <p:nvSpPr>
          <p:cNvPr id="4101" name="TextBox 8"/>
          <p:cNvSpPr>
            <a:spLocks noChangeArrowheads="1"/>
          </p:cNvSpPr>
          <p:nvPr/>
        </p:nvSpPr>
        <p:spPr bwMode="auto">
          <a:xfrm>
            <a:off x="0" y="3276600"/>
            <a:ext cx="1828800" cy="1192213"/>
          </a:xfrm>
          <a:prstGeom prst="roundRect">
            <a:avLst>
              <a:gd name="adj" fmla="val 16667"/>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r>
              <a:rPr lang="en-US" sz="3200" b="1" dirty="0">
                <a:solidFill>
                  <a:schemeClr val="bg1"/>
                </a:solidFill>
              </a:rPr>
              <a:t>Current Level</a:t>
            </a:r>
          </a:p>
        </p:txBody>
      </p:sp>
      <p:sp>
        <p:nvSpPr>
          <p:cNvPr id="10" name="TextBox 9"/>
          <p:cNvSpPr txBox="1"/>
          <p:nvPr/>
        </p:nvSpPr>
        <p:spPr>
          <a:xfrm>
            <a:off x="7239000" y="3657600"/>
            <a:ext cx="1905000" cy="933807"/>
          </a:xfrm>
          <a:prstGeom prst="hexagon">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sz="4000" dirty="0">
                <a:solidFill>
                  <a:schemeClr val="bg1"/>
                </a:solidFill>
                <a:latin typeface="Arial" pitchFamily="34" charset="0"/>
              </a:rPr>
              <a:t>Goal</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228600"/>
            <a:ext cx="8229600" cy="1143000"/>
          </a:xfrm>
        </p:spPr>
        <p:txBody>
          <a:bodyPr/>
          <a:lstStyle/>
          <a:p>
            <a:pPr eaLnBrk="1" hangingPunct="1"/>
            <a:r>
              <a:rPr lang="en-US" smtClean="0"/>
              <a:t>Gradually Decrease Support</a:t>
            </a:r>
          </a:p>
        </p:txBody>
      </p:sp>
      <p:pic>
        <p:nvPicPr>
          <p:cNvPr id="5123" name="Picture 2" descr="D:\Staff\Local Settings\Temporary Internet Files\Content.IE5\JB42J58B\MPj03875930000[1].jpg"/>
          <p:cNvPicPr>
            <a:picLocks noGrp="1" noChangeAspect="1" noChangeArrowheads="1"/>
          </p:cNvPicPr>
          <p:nvPr>
            <p:ph idx="1"/>
          </p:nvPr>
        </p:nvPicPr>
        <p:blipFill>
          <a:blip r:embed="rId2" cstate="print"/>
          <a:stretch>
            <a:fillRect/>
          </a:stretch>
        </p:blipFill>
        <p:spPr>
          <a:xfrm>
            <a:off x="3200400" y="2977979"/>
            <a:ext cx="2676144" cy="2790202"/>
          </a:xfrm>
        </p:spPr>
      </p:pic>
      <p:pic>
        <p:nvPicPr>
          <p:cNvPr id="5124" name="Picture 3" descr="D:\Staff\AppData\Local\Microsoft\Windows\Temporary Internet Files\Content.IE5\SULN4SIQ\MP900314045[1].jpg"/>
          <p:cNvPicPr>
            <a:picLocks noChangeAspect="1" noChangeArrowheads="1"/>
          </p:cNvPicPr>
          <p:nvPr/>
        </p:nvPicPr>
        <p:blipFill>
          <a:blip r:embed="rId3" cstate="print"/>
          <a:srcRect/>
          <a:stretch>
            <a:fillRect/>
          </a:stretch>
        </p:blipFill>
        <p:spPr bwMode="auto">
          <a:xfrm>
            <a:off x="0" y="4729163"/>
            <a:ext cx="2667000" cy="2128837"/>
          </a:xfrm>
          <a:prstGeom prst="rect">
            <a:avLst/>
          </a:prstGeom>
          <a:noFill/>
          <a:ln w="9525">
            <a:noFill/>
            <a:miter lim="800000"/>
            <a:headEnd/>
            <a:tailEnd/>
          </a:ln>
        </p:spPr>
      </p:pic>
      <p:pic>
        <p:nvPicPr>
          <p:cNvPr id="5125" name="Picture 6" descr="D:\Staff\AppData\Local\Microsoft\Windows\Temporary Internet Files\Content.IE5\SULN4SIQ\MP900262335[1].jpg"/>
          <p:cNvPicPr>
            <a:picLocks noChangeAspect="1" noChangeArrowheads="1"/>
          </p:cNvPicPr>
          <p:nvPr/>
        </p:nvPicPr>
        <p:blipFill>
          <a:blip r:embed="rId4" cstate="print"/>
          <a:srcRect/>
          <a:stretch>
            <a:fillRect/>
          </a:stretch>
        </p:blipFill>
        <p:spPr bwMode="auto">
          <a:xfrm>
            <a:off x="6477000" y="1600200"/>
            <a:ext cx="24384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tx1"/>
                </a:solidFill>
              </a:rPr>
              <a:t>Another visual…..</a:t>
            </a:r>
            <a:endParaRPr lang="en-US" sz="4400" dirty="0">
              <a:solidFill>
                <a:schemeClr val="tx1"/>
              </a:solidFill>
            </a:endParaRPr>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609600" y="1828800"/>
            <a:ext cx="8077200" cy="411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609600" y="1905000"/>
            <a:ext cx="8001000" cy="4038600"/>
          </a:xfrm>
          <a:prstGeom prst="line">
            <a:avLst/>
          </a:prstGeom>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6553200" y="5181600"/>
            <a:ext cx="2286000" cy="646331"/>
          </a:xfrm>
          <a:prstGeom prst="rect">
            <a:avLst/>
          </a:prstGeom>
          <a:noFill/>
        </p:spPr>
        <p:txBody>
          <a:bodyPr wrap="square" rtlCol="0">
            <a:spAutoFit/>
          </a:bodyPr>
          <a:lstStyle/>
          <a:p>
            <a:r>
              <a:rPr lang="en-US" sz="3600" dirty="0" smtClean="0"/>
              <a:t>Student</a:t>
            </a:r>
            <a:endParaRPr lang="en-US" sz="3600" dirty="0"/>
          </a:p>
        </p:txBody>
      </p:sp>
      <p:sp>
        <p:nvSpPr>
          <p:cNvPr id="8" name="TextBox 7"/>
          <p:cNvSpPr txBox="1"/>
          <p:nvPr/>
        </p:nvSpPr>
        <p:spPr>
          <a:xfrm>
            <a:off x="609600" y="3962400"/>
            <a:ext cx="2438400" cy="646331"/>
          </a:xfrm>
          <a:prstGeom prst="rect">
            <a:avLst/>
          </a:prstGeom>
          <a:noFill/>
        </p:spPr>
        <p:txBody>
          <a:bodyPr wrap="square" rtlCol="0">
            <a:spAutoFit/>
          </a:bodyPr>
          <a:lstStyle/>
          <a:p>
            <a:r>
              <a:rPr lang="en-US" sz="3600" dirty="0" smtClean="0"/>
              <a:t>Teacher</a:t>
            </a:r>
            <a:endParaRPr lang="en-US" sz="36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Scaffolding is like a dance</a:t>
            </a:r>
            <a:endParaRPr lang="en-US" dirty="0"/>
          </a:p>
        </p:txBody>
      </p:sp>
      <p:pic>
        <p:nvPicPr>
          <p:cNvPr id="21506" name="Picture 2" descr="C:\Users\Revae-Toshiba\AppData\Local\Microsoft\Windows\Temporary Internet Files\Content.IE5\DYW49A24\MC900435428[1].wmf"/>
          <p:cNvPicPr>
            <a:picLocks noGrp="1" noChangeAspect="1" noChangeArrowheads="1"/>
          </p:cNvPicPr>
          <p:nvPr>
            <p:ph idx="1"/>
          </p:nvPr>
        </p:nvPicPr>
        <p:blipFill>
          <a:blip r:embed="rId3" cstate="print"/>
          <a:stretch>
            <a:fillRect/>
          </a:stretch>
        </p:blipFill>
        <p:spPr bwMode="auto">
          <a:xfrm>
            <a:off x="1066800" y="1364872"/>
            <a:ext cx="7010400" cy="514901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7696200" cy="1143000"/>
          </a:xfrm>
        </p:spPr>
        <p:txBody>
          <a:bodyPr/>
          <a:lstStyle/>
          <a:p>
            <a:r>
              <a:rPr lang="en-US" sz="4400" dirty="0" smtClean="0"/>
              <a:t>Scaffold, Don’t Rescue ^_^</a:t>
            </a:r>
            <a:endParaRPr lang="en-US" sz="4400" dirty="0"/>
          </a:p>
        </p:txBody>
      </p:sp>
      <p:pic>
        <p:nvPicPr>
          <p:cNvPr id="22532" name="Picture 4" descr="C:\Users\Revae-Toshiba\AppData\Local\Microsoft\Windows\Temporary Internet Files\Content.IE5\OF8H15K5\MC910217524[1].wmf"/>
          <p:cNvPicPr>
            <a:picLocks noChangeAspect="1" noChangeArrowheads="1"/>
          </p:cNvPicPr>
          <p:nvPr/>
        </p:nvPicPr>
        <p:blipFill>
          <a:blip r:embed="rId3" cstate="print"/>
          <a:srcRect/>
          <a:stretch>
            <a:fillRect/>
          </a:stretch>
        </p:blipFill>
        <p:spPr bwMode="auto">
          <a:xfrm>
            <a:off x="3733800" y="1600200"/>
            <a:ext cx="5350273" cy="4648200"/>
          </a:xfrm>
          <a:prstGeom prst="rect">
            <a:avLst/>
          </a:prstGeom>
          <a:noFill/>
        </p:spPr>
      </p:pic>
      <p:pic>
        <p:nvPicPr>
          <p:cNvPr id="22533" name="Picture 5" descr="C:\Users\Revae-Toshiba\AppData\Local\Microsoft\Windows\Temporary Internet Files\Content.IE5\DYW49A24\MC900370984[1].wmf"/>
          <p:cNvPicPr>
            <a:picLocks noChangeAspect="1" noChangeArrowheads="1"/>
          </p:cNvPicPr>
          <p:nvPr/>
        </p:nvPicPr>
        <p:blipFill>
          <a:blip r:embed="rId4" cstate="print"/>
          <a:srcRect/>
          <a:stretch>
            <a:fillRect/>
          </a:stretch>
        </p:blipFill>
        <p:spPr bwMode="auto">
          <a:xfrm>
            <a:off x="609600" y="2389418"/>
            <a:ext cx="5133074" cy="4468582"/>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let them drown!</a:t>
            </a:r>
            <a:endParaRPr lang="en-US" dirty="0"/>
          </a:p>
        </p:txBody>
      </p:sp>
      <p:pic>
        <p:nvPicPr>
          <p:cNvPr id="1026" name="Picture 2" descr="D:\Staff\AppData\Local\Microsoft\Windows\Temporary Internet Files\Content.IE5\XYB2IVS3\MC900384024[1].wmf"/>
          <p:cNvPicPr>
            <a:picLocks noGrp="1" noChangeAspect="1" noChangeArrowheads="1"/>
          </p:cNvPicPr>
          <p:nvPr>
            <p:ph idx="1"/>
          </p:nvPr>
        </p:nvPicPr>
        <p:blipFill>
          <a:blip r:embed="rId3" cstate="print"/>
          <a:srcRect/>
          <a:stretch>
            <a:fillRect/>
          </a:stretch>
        </p:blipFill>
        <p:spPr bwMode="auto">
          <a:xfrm>
            <a:off x="1676400" y="1029793"/>
            <a:ext cx="5943600" cy="5972312"/>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7200" u="sng" dirty="0" smtClean="0"/>
              <a:t>Activity</a:t>
            </a:r>
            <a:endParaRPr lang="en-US" sz="7200" u="sng" dirty="0"/>
          </a:p>
        </p:txBody>
      </p:sp>
      <p:sp>
        <p:nvSpPr>
          <p:cNvPr id="3" name="Content Placeholder 2"/>
          <p:cNvSpPr>
            <a:spLocks noGrp="1"/>
          </p:cNvSpPr>
          <p:nvPr>
            <p:ph idx="1"/>
          </p:nvPr>
        </p:nvSpPr>
        <p:spPr/>
        <p:txBody>
          <a:bodyPr>
            <a:normAutofit/>
          </a:bodyPr>
          <a:lstStyle/>
          <a:p>
            <a:r>
              <a:rPr lang="en-US" sz="4800" dirty="0" smtClean="0"/>
              <a:t>Put the tasks in order by proficiency level</a:t>
            </a:r>
          </a:p>
          <a:p>
            <a:pPr>
              <a:buNone/>
            </a:pPr>
            <a:r>
              <a:rPr lang="en-US" sz="4800" dirty="0" smtClean="0"/>
              <a:t> (from most support to least support)</a:t>
            </a:r>
            <a:endParaRPr lang="en-US" sz="4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Scaffold by Group Size</a:t>
            </a:r>
            <a:endParaRPr lang="en-US" dirty="0"/>
          </a:p>
        </p:txBody>
      </p:sp>
      <p:graphicFrame>
        <p:nvGraphicFramePr>
          <p:cNvPr id="4" name="Content Placeholder 3"/>
          <p:cNvGraphicFramePr>
            <a:graphicFrameLocks noGrp="1"/>
          </p:cNvGraphicFramePr>
          <p:nvPr>
            <p:ph idx="1"/>
          </p:nvPr>
        </p:nvGraphicFramePr>
        <p:xfrm>
          <a:off x="457200" y="1752600"/>
          <a:ext cx="8229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7" descr="C:\Users\Revae-Toshiba\AppData\Local\Microsoft\Windows\Temporary Internet Files\Content.IE5\QKWLM3G2\MP900409483[1].jpg"/>
          <p:cNvPicPr>
            <a:picLocks noChangeAspect="1" noChangeArrowheads="1"/>
          </p:cNvPicPr>
          <p:nvPr/>
        </p:nvPicPr>
        <p:blipFill>
          <a:blip r:embed="rId2" cstate="print"/>
          <a:srcRect/>
          <a:stretch>
            <a:fillRect/>
          </a:stretch>
        </p:blipFill>
        <p:spPr bwMode="auto">
          <a:xfrm>
            <a:off x="0" y="228600"/>
            <a:ext cx="9144000" cy="6243637"/>
          </a:xfrm>
          <a:prstGeom prst="rect">
            <a:avLst/>
          </a:prstGeom>
          <a:noFill/>
        </p:spPr>
      </p:pic>
      <p:sp>
        <p:nvSpPr>
          <p:cNvPr id="5" name="TextBox 4"/>
          <p:cNvSpPr txBox="1"/>
          <p:nvPr/>
        </p:nvSpPr>
        <p:spPr>
          <a:xfrm>
            <a:off x="5943600" y="685800"/>
            <a:ext cx="2895600" cy="2554545"/>
          </a:xfrm>
          <a:prstGeom prst="rect">
            <a:avLst/>
          </a:prstGeom>
          <a:noFill/>
        </p:spPr>
        <p:txBody>
          <a:bodyPr wrap="square" rtlCol="0">
            <a:spAutoFit/>
          </a:bodyPr>
          <a:lstStyle/>
          <a:p>
            <a:r>
              <a:rPr lang="en-US" sz="4000" dirty="0" smtClean="0">
                <a:solidFill>
                  <a:schemeClr val="bg1"/>
                </a:solidFill>
              </a:rPr>
              <a:t>Teacher Explains, Students</a:t>
            </a:r>
          </a:p>
          <a:p>
            <a:r>
              <a:rPr lang="en-US" sz="4000" dirty="0" smtClean="0">
                <a:solidFill>
                  <a:schemeClr val="bg1"/>
                </a:solidFill>
              </a:rPr>
              <a:t> Listen</a:t>
            </a:r>
            <a:endParaRPr lang="en-US" sz="40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Revae-Toshiba\AppData\Local\Microsoft\Windows\Temporary Internet Files\Content.IE5\QKWLM3G2\MP900399745[1].jpg"/>
          <p:cNvPicPr>
            <a:picLocks noChangeAspect="1" noChangeArrowheads="1"/>
          </p:cNvPicPr>
          <p:nvPr/>
        </p:nvPicPr>
        <p:blipFill>
          <a:blip r:embed="rId3" cstate="print">
            <a:lum/>
          </a:blip>
          <a:srcRect/>
          <a:stretch>
            <a:fillRect/>
          </a:stretch>
        </p:blipFill>
        <p:spPr bwMode="auto">
          <a:xfrm>
            <a:off x="5242560" y="4258056"/>
            <a:ext cx="3901440" cy="2599944"/>
          </a:xfrm>
          <a:prstGeom prst="rect">
            <a:avLst/>
          </a:prstGeom>
          <a:noFill/>
        </p:spPr>
      </p:pic>
      <p:sp>
        <p:nvSpPr>
          <p:cNvPr id="26627" name="Content Placeholder 2"/>
          <p:cNvSpPr>
            <a:spLocks noGrp="1"/>
          </p:cNvSpPr>
          <p:nvPr>
            <p:ph idx="1"/>
          </p:nvPr>
        </p:nvSpPr>
        <p:spPr>
          <a:xfrm>
            <a:off x="762000" y="1143000"/>
            <a:ext cx="8153400" cy="4572000"/>
          </a:xfrm>
        </p:spPr>
        <p:txBody>
          <a:bodyPr>
            <a:normAutofit/>
          </a:bodyPr>
          <a:lstStyle/>
          <a:p>
            <a:pPr eaLnBrk="1" hangingPunct="1"/>
            <a:r>
              <a:rPr lang="en-US" sz="2800" dirty="0" smtClean="0"/>
              <a:t>All second language learners use strategies</a:t>
            </a:r>
          </a:p>
          <a:p>
            <a:pPr eaLnBrk="1" hangingPunct="1"/>
            <a:endParaRPr lang="en-US" sz="2400" dirty="0" smtClean="0"/>
          </a:p>
          <a:p>
            <a:pPr eaLnBrk="1" hangingPunct="1">
              <a:buFont typeface="Wingdings 2" pitchFamily="18" charset="2"/>
              <a:buNone/>
            </a:pPr>
            <a:r>
              <a:rPr lang="en-US" sz="2800" b="1" u="sng" dirty="0" smtClean="0"/>
              <a:t>BUT</a:t>
            </a:r>
          </a:p>
          <a:p>
            <a:pPr eaLnBrk="1" hangingPunct="1"/>
            <a:r>
              <a:rPr lang="en-US" sz="2800" b="1" dirty="0" smtClean="0"/>
              <a:t>“Good” language learners use more varied strategies and use them more flexibly.</a:t>
            </a:r>
          </a:p>
          <a:p>
            <a:pPr eaLnBrk="1" hangingPunct="1"/>
            <a:r>
              <a:rPr lang="en-US" sz="2800" b="1" dirty="0" smtClean="0"/>
              <a:t>Frequent use of learning strategies is correlated to higher self-efficacy.</a:t>
            </a:r>
          </a:p>
          <a:p>
            <a:pPr eaLnBrk="1" hangingPunct="1"/>
            <a:r>
              <a:rPr lang="en-US" sz="2800" b="1" dirty="0" smtClean="0"/>
              <a:t>Strategy instruction improves academic performances.</a:t>
            </a:r>
          </a:p>
          <a:p>
            <a:pPr eaLnBrk="1" hangingPunct="1"/>
            <a:endParaRPr lang="en-US" sz="2400" dirty="0" smtClean="0"/>
          </a:p>
        </p:txBody>
      </p:sp>
      <p:sp>
        <p:nvSpPr>
          <p:cNvPr id="15362" name="Title 1"/>
          <p:cNvSpPr>
            <a:spLocks noGrp="1"/>
          </p:cNvSpPr>
          <p:nvPr>
            <p:ph type="title"/>
          </p:nvPr>
        </p:nvSpPr>
        <p:spPr>
          <a:xfrm>
            <a:off x="381000" y="228600"/>
            <a:ext cx="8229600" cy="838200"/>
          </a:xfrm>
        </p:spPr>
        <p:txBody>
          <a:bodyPr>
            <a:normAutofit fontScale="90000"/>
          </a:bodyPr>
          <a:lstStyle/>
          <a:p>
            <a:pPr eaLnBrk="1" hangingPunct="1">
              <a:defRPr/>
            </a:pPr>
            <a:r>
              <a:rPr lang="en-US" sz="5400" smtClean="0">
                <a:solidFill>
                  <a:srgbClr val="F2F5ED"/>
                </a:solidFill>
              </a:rPr>
              <a:t>Research findings…</a:t>
            </a:r>
            <a:endParaRPr lang="en-US" sz="1800" smtClean="0">
              <a:solidFill>
                <a:srgbClr val="F2F5ED"/>
              </a:solidFill>
            </a:endParaRPr>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23554" name="Picture 2" descr="C:\Users\Revae-Toshiba\AppData\Local\Microsoft\Windows\Temporary Internet Files\Content.IE5\DYW49A24\MP900409045[1].jpg"/>
          <p:cNvPicPr>
            <a:picLocks noChangeAspect="1" noChangeArrowheads="1"/>
          </p:cNvPicPr>
          <p:nvPr/>
        </p:nvPicPr>
        <p:blipFill>
          <a:blip r:embed="rId3" cstate="print"/>
          <a:srcRect/>
          <a:stretch>
            <a:fillRect/>
          </a:stretch>
        </p:blipFill>
        <p:spPr bwMode="auto">
          <a:xfrm>
            <a:off x="281560" y="0"/>
            <a:ext cx="8580880" cy="6858000"/>
          </a:xfrm>
          <a:prstGeom prst="rect">
            <a:avLst/>
          </a:prstGeom>
          <a:noFill/>
        </p:spPr>
      </p:pic>
      <p:sp>
        <p:nvSpPr>
          <p:cNvPr id="5" name="TextBox 4"/>
          <p:cNvSpPr txBox="1"/>
          <p:nvPr/>
        </p:nvSpPr>
        <p:spPr>
          <a:xfrm>
            <a:off x="5029200" y="4267200"/>
            <a:ext cx="3657600" cy="1938992"/>
          </a:xfrm>
          <a:prstGeom prst="rect">
            <a:avLst/>
          </a:prstGeom>
          <a:solidFill>
            <a:schemeClr val="bg1"/>
          </a:solidFill>
        </p:spPr>
        <p:txBody>
          <a:bodyPr wrap="square" rtlCol="0">
            <a:spAutoFit/>
          </a:bodyPr>
          <a:lstStyle/>
          <a:p>
            <a:r>
              <a:rPr lang="en-US" sz="4000" dirty="0" smtClean="0"/>
              <a:t>Teacher works, student helps</a:t>
            </a:r>
            <a:endParaRPr lang="en-US" sz="40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6" descr="C:\Users\Revae-Toshiba\AppData\Local\Microsoft\Windows\Temporary Internet Files\Content.IE5\DYW49A24\MP900409048[1].jpg"/>
          <p:cNvPicPr>
            <a:picLocks noChangeAspect="1" noChangeArrowheads="1"/>
          </p:cNvPicPr>
          <p:nvPr/>
        </p:nvPicPr>
        <p:blipFill>
          <a:blip r:embed="rId2" cstate="print"/>
          <a:srcRect/>
          <a:stretch>
            <a:fillRect/>
          </a:stretch>
        </p:blipFill>
        <p:spPr bwMode="auto">
          <a:xfrm>
            <a:off x="0" y="304799"/>
            <a:ext cx="9280408" cy="6553201"/>
          </a:xfrm>
          <a:prstGeom prst="rect">
            <a:avLst/>
          </a:prstGeom>
          <a:noFill/>
        </p:spPr>
      </p:pic>
      <p:sp>
        <p:nvSpPr>
          <p:cNvPr id="2" name="Title 1"/>
          <p:cNvSpPr>
            <a:spLocks noGrp="1"/>
          </p:cNvSpPr>
          <p:nvPr>
            <p:ph type="title"/>
          </p:nvPr>
        </p:nvSpPr>
        <p:spPr>
          <a:xfrm>
            <a:off x="609600" y="457200"/>
            <a:ext cx="8229600" cy="868362"/>
          </a:xfrm>
        </p:spPr>
        <p:txBody>
          <a:bodyPr/>
          <a:lstStyle/>
          <a:p>
            <a:pPr algn="l"/>
            <a:r>
              <a:rPr lang="en-US" dirty="0" smtClean="0">
                <a:solidFill>
                  <a:schemeClr val="bg1"/>
                </a:solidFill>
              </a:rPr>
              <a:t>Students work, teacher helps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r>
              <a:rPr lang="en-US" dirty="0" smtClean="0">
                <a:solidFill>
                  <a:schemeClr val="tx1"/>
                </a:solidFill>
              </a:rPr>
              <a:t>Students work, teacher watches</a:t>
            </a:r>
            <a:endParaRPr lang="en-US" dirty="0">
              <a:solidFill>
                <a:schemeClr val="tx1"/>
              </a:solidFill>
            </a:endParaRPr>
          </a:p>
        </p:txBody>
      </p:sp>
      <p:sp>
        <p:nvSpPr>
          <p:cNvPr id="3" name="Content Placeholder 2"/>
          <p:cNvSpPr>
            <a:spLocks noGrp="1"/>
          </p:cNvSpPr>
          <p:nvPr>
            <p:ph idx="1"/>
          </p:nvPr>
        </p:nvSpPr>
        <p:spPr/>
        <p:txBody>
          <a:bodyPr/>
          <a:lstStyle/>
          <a:p>
            <a:endParaRPr lang="en-US"/>
          </a:p>
        </p:txBody>
      </p:sp>
      <p:pic>
        <p:nvPicPr>
          <p:cNvPr id="24581" name="Picture 5" descr="C:\Users\Revae-Toshiba\AppData\Local\Microsoft\Windows\Temporary Internet Files\Content.IE5\RZE3MUW7\MP900399789[1].jpg"/>
          <p:cNvPicPr>
            <a:picLocks noChangeAspect="1" noChangeArrowheads="1"/>
          </p:cNvPicPr>
          <p:nvPr/>
        </p:nvPicPr>
        <p:blipFill>
          <a:blip r:embed="rId2" cstate="print"/>
          <a:srcRect/>
          <a:stretch>
            <a:fillRect/>
          </a:stretch>
        </p:blipFill>
        <p:spPr bwMode="auto">
          <a:xfrm>
            <a:off x="455592" y="1169372"/>
            <a:ext cx="8155008" cy="5231428"/>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4400" dirty="0" smtClean="0"/>
              <a:t>6 Scaffolding Strategies</a:t>
            </a:r>
            <a:endParaRPr lang="en-US" sz="4400" dirty="0"/>
          </a:p>
        </p:txBody>
      </p:sp>
      <p:sp>
        <p:nvSpPr>
          <p:cNvPr id="3" name="Content Placeholder 2"/>
          <p:cNvSpPr>
            <a:spLocks noGrp="1"/>
          </p:cNvSpPr>
          <p:nvPr>
            <p:ph idx="1"/>
          </p:nvPr>
        </p:nvSpPr>
        <p:spPr/>
        <p:txBody>
          <a:bodyPr/>
          <a:lstStyle/>
          <a:p>
            <a:endParaRPr lang="en-US" dirty="0"/>
          </a:p>
        </p:txBody>
      </p:sp>
      <p:pic>
        <p:nvPicPr>
          <p:cNvPr id="25603" name="Picture 3" descr="C:\Users\Revae-Toshiba\AppData\Local\Microsoft\Windows\Temporary Internet Files\Content.IE5\DYW49A24\MP900382991[1].jpg"/>
          <p:cNvPicPr>
            <a:picLocks noChangeAspect="1" noChangeArrowheads="1"/>
          </p:cNvPicPr>
          <p:nvPr/>
        </p:nvPicPr>
        <p:blipFill>
          <a:blip r:embed="rId2" cstate="print"/>
          <a:srcRect/>
          <a:stretch>
            <a:fillRect/>
          </a:stretch>
        </p:blipFill>
        <p:spPr bwMode="auto">
          <a:xfrm>
            <a:off x="2057400" y="1143000"/>
            <a:ext cx="4572000" cy="560832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1) MODEL</a:t>
            </a:r>
            <a:endParaRPr lang="en-US" dirty="0"/>
          </a:p>
        </p:txBody>
      </p:sp>
      <p:sp>
        <p:nvSpPr>
          <p:cNvPr id="3" name="Content Placeholder 2"/>
          <p:cNvSpPr>
            <a:spLocks noGrp="1"/>
          </p:cNvSpPr>
          <p:nvPr>
            <p:ph idx="1"/>
          </p:nvPr>
        </p:nvSpPr>
        <p:spPr>
          <a:xfrm>
            <a:off x="914400" y="1524000"/>
            <a:ext cx="3581400" cy="4830763"/>
          </a:xfrm>
        </p:spPr>
        <p:txBody>
          <a:bodyPr/>
          <a:lstStyle/>
          <a:p>
            <a:pPr>
              <a:buNone/>
            </a:pPr>
            <a:r>
              <a:rPr lang="en-US" sz="4800" dirty="0" smtClean="0"/>
              <a:t>Think </a:t>
            </a:r>
          </a:p>
          <a:p>
            <a:pPr>
              <a:buNone/>
            </a:pPr>
            <a:r>
              <a:rPr lang="en-US" sz="4800" dirty="0" err="1" smtClean="0"/>
              <a:t>Alouds</a:t>
            </a:r>
            <a:endParaRPr lang="en-US" sz="4800" dirty="0"/>
          </a:p>
        </p:txBody>
      </p:sp>
      <p:pic>
        <p:nvPicPr>
          <p:cNvPr id="26628" name="Picture 4" descr="C:\Users\Revae-Toshiba\AppData\Local\Microsoft\Windows\Temporary Internet Files\Content.IE5\QKWLM3G2\MC900441765[1].png"/>
          <p:cNvPicPr>
            <a:picLocks noChangeAspect="1" noChangeArrowheads="1"/>
          </p:cNvPicPr>
          <p:nvPr/>
        </p:nvPicPr>
        <p:blipFill>
          <a:blip r:embed="rId3" cstate="print"/>
          <a:srcRect/>
          <a:stretch>
            <a:fillRect/>
          </a:stretch>
        </p:blipFill>
        <p:spPr bwMode="auto">
          <a:xfrm rot="1256245">
            <a:off x="2683443" y="-364557"/>
            <a:ext cx="5867400" cy="5867400"/>
          </a:xfrm>
          <a:prstGeom prst="rect">
            <a:avLst/>
          </a:prstGeom>
          <a:noFill/>
        </p:spPr>
      </p:pic>
      <p:sp>
        <p:nvSpPr>
          <p:cNvPr id="5" name="TextBox 4"/>
          <p:cNvSpPr txBox="1"/>
          <p:nvPr/>
        </p:nvSpPr>
        <p:spPr>
          <a:xfrm>
            <a:off x="5334000" y="4549676"/>
            <a:ext cx="3810000" cy="2308324"/>
          </a:xfrm>
          <a:prstGeom prst="rect">
            <a:avLst/>
          </a:prstGeom>
          <a:noFill/>
        </p:spPr>
        <p:txBody>
          <a:bodyPr wrap="square" rtlCol="0">
            <a:spAutoFit/>
          </a:bodyPr>
          <a:lstStyle/>
          <a:p>
            <a:pPr algn="ctr"/>
            <a:r>
              <a:rPr lang="en-US" sz="3600" b="1" dirty="0" smtClean="0"/>
              <a:t>Show a finished product BEFORE they start</a:t>
            </a:r>
            <a:endParaRPr lang="en-US" sz="3600"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2) Build on Prior Knowledge</a:t>
            </a:r>
            <a:endParaRPr lang="en-US" dirty="0"/>
          </a:p>
        </p:txBody>
      </p:sp>
      <p:sp>
        <p:nvSpPr>
          <p:cNvPr id="3" name="Content Placeholder 2"/>
          <p:cNvSpPr>
            <a:spLocks noGrp="1"/>
          </p:cNvSpPr>
          <p:nvPr>
            <p:ph idx="1"/>
          </p:nvPr>
        </p:nvSpPr>
        <p:spPr/>
        <p:txBody>
          <a:bodyPr/>
          <a:lstStyle/>
          <a:p>
            <a:endParaRPr lang="en-US" dirty="0"/>
          </a:p>
        </p:txBody>
      </p:sp>
      <p:pic>
        <p:nvPicPr>
          <p:cNvPr id="27651" name="Picture 3" descr="C:\Users\Revae-Toshiba\AppData\Local\Microsoft\Windows\Temporary Internet Files\Content.IE5\DYW49A24\MC900232107[1].wmf"/>
          <p:cNvPicPr>
            <a:picLocks noChangeAspect="1" noChangeArrowheads="1"/>
          </p:cNvPicPr>
          <p:nvPr/>
        </p:nvPicPr>
        <p:blipFill>
          <a:blip r:embed="rId3" cstate="print"/>
          <a:srcRect/>
          <a:stretch>
            <a:fillRect/>
          </a:stretch>
        </p:blipFill>
        <p:spPr bwMode="auto">
          <a:xfrm>
            <a:off x="1905000" y="994072"/>
            <a:ext cx="4876800" cy="5373632"/>
          </a:xfrm>
          <a:prstGeom prst="rect">
            <a:avLst/>
          </a:prstGeom>
          <a:noFill/>
        </p:spPr>
      </p:pic>
      <p:sp>
        <p:nvSpPr>
          <p:cNvPr id="5" name="TextBox 4"/>
          <p:cNvSpPr txBox="1"/>
          <p:nvPr/>
        </p:nvSpPr>
        <p:spPr>
          <a:xfrm>
            <a:off x="1828800" y="6019800"/>
            <a:ext cx="3124200" cy="36933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dirty="0" smtClean="0"/>
              <a:t>PRIOR KNOWLEDGE</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l"/>
            <a:r>
              <a:rPr lang="en-US" sz="4800" dirty="0" smtClean="0"/>
              <a:t>3. Time to Talk</a:t>
            </a:r>
            <a:endParaRPr lang="en-US" sz="4800" dirty="0"/>
          </a:p>
        </p:txBody>
      </p:sp>
      <p:sp>
        <p:nvSpPr>
          <p:cNvPr id="3" name="Content Placeholder 2"/>
          <p:cNvSpPr>
            <a:spLocks noGrp="1"/>
          </p:cNvSpPr>
          <p:nvPr>
            <p:ph idx="1"/>
          </p:nvPr>
        </p:nvSpPr>
        <p:spPr/>
        <p:txBody>
          <a:bodyPr/>
          <a:lstStyle/>
          <a:p>
            <a:endParaRPr lang="en-US"/>
          </a:p>
        </p:txBody>
      </p:sp>
      <p:pic>
        <p:nvPicPr>
          <p:cNvPr id="28674" name="Picture 2" descr="C:\Users\Revae-Toshiba\AppData\Local\Microsoft\Windows\Temporary Internet Files\Content.IE5\OF8H15K5\MC900365708[1].wmf"/>
          <p:cNvPicPr>
            <a:picLocks noChangeAspect="1" noChangeArrowheads="1"/>
          </p:cNvPicPr>
          <p:nvPr/>
        </p:nvPicPr>
        <p:blipFill>
          <a:blip r:embed="rId3" cstate="print"/>
          <a:srcRect/>
          <a:stretch>
            <a:fillRect/>
          </a:stretch>
        </p:blipFill>
        <p:spPr bwMode="auto">
          <a:xfrm>
            <a:off x="1752600" y="1143000"/>
            <a:ext cx="5638800" cy="5217235"/>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Picture 6" descr="File:Abdomal organs.svg">
            <a:hlinkClick r:id="rId2"/>
          </p:cNvPr>
          <p:cNvPicPr>
            <a:picLocks noChangeAspect="1" noChangeArrowheads="1"/>
          </p:cNvPicPr>
          <p:nvPr/>
        </p:nvPicPr>
        <p:blipFill>
          <a:blip r:embed="rId3" cstate="print"/>
          <a:srcRect/>
          <a:stretch>
            <a:fillRect/>
          </a:stretch>
        </p:blipFill>
        <p:spPr bwMode="auto">
          <a:xfrm>
            <a:off x="1752600" y="914400"/>
            <a:ext cx="5791200" cy="5757084"/>
          </a:xfrm>
          <a:prstGeom prst="rect">
            <a:avLst/>
          </a:prstGeom>
          <a:noFill/>
        </p:spPr>
      </p:pic>
      <p:sp>
        <p:nvSpPr>
          <p:cNvPr id="2" name="Title 1"/>
          <p:cNvSpPr>
            <a:spLocks noGrp="1"/>
          </p:cNvSpPr>
          <p:nvPr>
            <p:ph type="title"/>
          </p:nvPr>
        </p:nvSpPr>
        <p:spPr>
          <a:xfrm>
            <a:off x="1219200" y="533400"/>
            <a:ext cx="7162800" cy="1143000"/>
          </a:xfrm>
        </p:spPr>
        <p:txBody>
          <a:bodyPr>
            <a:noAutofit/>
          </a:bodyPr>
          <a:lstStyle/>
          <a:p>
            <a:pPr algn="l"/>
            <a:r>
              <a:rPr lang="en-US" sz="4400" dirty="0" smtClean="0">
                <a:solidFill>
                  <a:schemeClr val="tx1"/>
                </a:solidFill>
              </a:rPr>
              <a:t>Students need time to </a:t>
            </a:r>
            <a:br>
              <a:rPr lang="en-US" sz="4400" dirty="0" smtClean="0">
                <a:solidFill>
                  <a:schemeClr val="tx1"/>
                </a:solidFill>
              </a:rPr>
            </a:br>
            <a:r>
              <a:rPr lang="en-US" sz="4400" dirty="0" smtClean="0">
                <a:solidFill>
                  <a:schemeClr val="tx1"/>
                </a:solidFill>
              </a:rPr>
              <a:t>digest information</a:t>
            </a:r>
            <a:endParaRPr lang="en-US" sz="4400" dirty="0">
              <a:solidFill>
                <a:schemeClr val="tx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xplosion 2 5"/>
          <p:cNvSpPr/>
          <p:nvPr/>
        </p:nvSpPr>
        <p:spPr>
          <a:xfrm>
            <a:off x="0" y="3962400"/>
            <a:ext cx="2667000" cy="2286000"/>
          </a:xfrm>
          <a:prstGeom prst="irregularSeal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solidFill>
            <a:srgbClr val="002060"/>
          </a:solidFill>
        </p:spPr>
        <p:txBody>
          <a:bodyPr/>
          <a:lstStyle/>
          <a:p>
            <a:pPr algn="l"/>
            <a:r>
              <a:rPr lang="en-US"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  Pre-teach Vocabulary</a:t>
            </a:r>
            <a:endParaRPr lang="en-US"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aphicFrame>
        <p:nvGraphicFramePr>
          <p:cNvPr id="4" name="Content Placeholder 3"/>
          <p:cNvGraphicFramePr>
            <a:graphicFrameLocks noGrp="1"/>
          </p:cNvGraphicFramePr>
          <p:nvPr>
            <p:ph idx="1"/>
          </p:nvPr>
        </p:nvGraphicFramePr>
        <p:xfrm>
          <a:off x="1143000" y="1752600"/>
          <a:ext cx="77724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04800" y="4572000"/>
            <a:ext cx="1981200" cy="1200329"/>
          </a:xfrm>
          <a:prstGeom prst="rect">
            <a:avLst/>
          </a:prstGeom>
          <a:noFill/>
        </p:spPr>
        <p:txBody>
          <a:bodyPr wrap="square" rtlCol="0">
            <a:spAutoFit/>
          </a:bodyPr>
          <a:lstStyle/>
          <a:p>
            <a:pPr algn="ctr"/>
            <a:r>
              <a:rPr lang="en-US" sz="2400" b="1" dirty="0" smtClean="0">
                <a:solidFill>
                  <a:schemeClr val="bg1"/>
                </a:solidFill>
              </a:rPr>
              <a:t>NO Dictionaries at first!</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pPr algn="l"/>
            <a:r>
              <a:rPr lang="en-US" dirty="0" smtClean="0">
                <a:solidFill>
                  <a:schemeClr val="tx1"/>
                </a:solidFill>
              </a:rPr>
              <a:t>5.  Visual Aides</a:t>
            </a:r>
            <a:endParaRPr lang="en-US" dirty="0">
              <a:solidFill>
                <a:schemeClr val="tx1"/>
              </a:solidFill>
            </a:endParaRPr>
          </a:p>
        </p:txBody>
      </p:sp>
      <p:sp>
        <p:nvSpPr>
          <p:cNvPr id="3" name="Content Placeholder 2"/>
          <p:cNvSpPr>
            <a:spLocks noGrp="1"/>
          </p:cNvSpPr>
          <p:nvPr>
            <p:ph idx="1"/>
          </p:nvPr>
        </p:nvSpPr>
        <p:spPr/>
        <p:txBody>
          <a:bodyPr/>
          <a:lstStyle/>
          <a:p>
            <a:pPr>
              <a:buNone/>
            </a:pPr>
            <a:endParaRPr lang="en-US" dirty="0"/>
          </a:p>
        </p:txBody>
      </p:sp>
      <p:pic>
        <p:nvPicPr>
          <p:cNvPr id="54275" name="Picture 3" descr="C:\Users\Revae-Toshiba\AppData\Local\Microsoft\Windows\Temporary Internet Files\Content.IE5\QKWLM3G2\MP900426519[1].jpg"/>
          <p:cNvPicPr>
            <a:picLocks noChangeAspect="1" noChangeArrowheads="1"/>
          </p:cNvPicPr>
          <p:nvPr/>
        </p:nvPicPr>
        <p:blipFill>
          <a:blip r:embed="rId3" cstate="print"/>
          <a:srcRect/>
          <a:stretch>
            <a:fillRect/>
          </a:stretch>
        </p:blipFill>
        <p:spPr bwMode="auto">
          <a:xfrm>
            <a:off x="2362199" y="1066800"/>
            <a:ext cx="4650753" cy="57912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Staff\AppData\Local\Microsoft\Windows\Temporary Internet Files\Content.IE5\XYB2IVS3\MC900437533[1].wmf"/>
          <p:cNvPicPr>
            <a:picLocks noChangeAspect="1" noChangeArrowheads="1"/>
          </p:cNvPicPr>
          <p:nvPr/>
        </p:nvPicPr>
        <p:blipFill>
          <a:blip r:embed="rId2" cstate="print">
            <a:lum bright="-30000" contrast="-30000"/>
          </a:blip>
          <a:srcRect/>
          <a:stretch>
            <a:fillRect/>
          </a:stretch>
        </p:blipFill>
        <p:spPr bwMode="auto">
          <a:xfrm>
            <a:off x="1905000" y="1524000"/>
            <a:ext cx="5347342" cy="4706394"/>
          </a:xfrm>
          <a:prstGeom prst="rect">
            <a:avLst/>
          </a:prstGeom>
          <a:noFill/>
        </p:spPr>
      </p:pic>
      <p:sp>
        <p:nvSpPr>
          <p:cNvPr id="5" name="Title 1"/>
          <p:cNvSpPr>
            <a:spLocks noGrp="1"/>
          </p:cNvSpPr>
          <p:nvPr>
            <p:ph type="title"/>
          </p:nvPr>
        </p:nvSpPr>
        <p:spPr/>
        <p:txBody>
          <a:bodyPr/>
          <a:lstStyle/>
          <a:p>
            <a:pPr eaLnBrk="1" hangingPunct="1">
              <a:defRPr/>
            </a:pPr>
            <a:r>
              <a:rPr lang="en-US" dirty="0" smtClean="0">
                <a:solidFill>
                  <a:schemeClr val="bg1">
                    <a:lumMod val="20000"/>
                    <a:lumOff val="80000"/>
                  </a:schemeClr>
                </a:solidFill>
              </a:rPr>
              <a:t>Why teach strategies?</a:t>
            </a:r>
          </a:p>
        </p:txBody>
      </p:sp>
      <p:sp>
        <p:nvSpPr>
          <p:cNvPr id="6" name="Content Placeholder 2"/>
          <p:cNvSpPr>
            <a:spLocks noGrp="1"/>
          </p:cNvSpPr>
          <p:nvPr>
            <p:ph idx="1"/>
          </p:nvPr>
        </p:nvSpPr>
        <p:spPr/>
        <p:txBody>
          <a:bodyPr>
            <a:normAutofit/>
          </a:bodyPr>
          <a:lstStyle/>
          <a:p>
            <a:pPr eaLnBrk="1" hangingPunct="1">
              <a:buFont typeface="Wingdings 2" pitchFamily="18" charset="2"/>
              <a:buNone/>
            </a:pPr>
            <a:endParaRPr lang="en-US" b="1" dirty="0" smtClean="0"/>
          </a:p>
          <a:p>
            <a:pPr eaLnBrk="1" hangingPunct="1">
              <a:buNone/>
            </a:pPr>
            <a:r>
              <a:rPr lang="en-US" sz="3200" b="1" u="sng" dirty="0" smtClean="0"/>
              <a:t>Activity:</a:t>
            </a:r>
          </a:p>
          <a:p>
            <a:pPr eaLnBrk="1" hangingPunct="1">
              <a:buNone/>
            </a:pPr>
            <a:endParaRPr lang="en-US" sz="3200" b="1" u="sng" dirty="0" smtClean="0"/>
          </a:p>
          <a:p>
            <a:pPr eaLnBrk="1" hangingPunct="1"/>
            <a:r>
              <a:rPr lang="en-US" b="1" dirty="0" smtClean="0"/>
              <a:t>Turn to your neighbor and discuss what you did last night.</a:t>
            </a:r>
          </a:p>
          <a:p>
            <a:pPr eaLnBrk="1" hangingPunct="1"/>
            <a:r>
              <a:rPr lang="en-US" b="1" dirty="0" smtClean="0"/>
              <a:t>One rule: you cannot use the letter “n” in any of your responses or questions.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Graphic Organizers – scaffold learning  </a:t>
            </a:r>
            <a:endParaRPr lang="en-US" dirty="0"/>
          </a:p>
        </p:txBody>
      </p:sp>
      <p:graphicFrame>
        <p:nvGraphicFramePr>
          <p:cNvPr id="4" name="Content Placeholder 3"/>
          <p:cNvGraphicFramePr>
            <a:graphicFrameLocks noGrp="1"/>
          </p:cNvGraphicFramePr>
          <p:nvPr>
            <p:ph idx="1"/>
          </p:nvPr>
        </p:nvGraphicFramePr>
        <p:xfrm>
          <a:off x="457200" y="1752600"/>
          <a:ext cx="82296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3600" y="1828800"/>
            <a:ext cx="4724400" cy="3733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0"/>
            <a:ext cx="8229600" cy="1143000"/>
          </a:xfrm>
        </p:spPr>
        <p:txBody>
          <a:bodyPr/>
          <a:lstStyle/>
          <a:p>
            <a:pPr algn="l"/>
            <a:r>
              <a:rPr lang="en-US" sz="3600" dirty="0" smtClean="0"/>
              <a:t>6.  Pause….Ask Questions….Review</a:t>
            </a:r>
            <a:endParaRPr lang="en-US" sz="3600" dirty="0"/>
          </a:p>
        </p:txBody>
      </p:sp>
      <p:sp>
        <p:nvSpPr>
          <p:cNvPr id="3" name="Content Placeholder 2"/>
          <p:cNvSpPr>
            <a:spLocks noGrp="1"/>
          </p:cNvSpPr>
          <p:nvPr>
            <p:ph idx="1"/>
          </p:nvPr>
        </p:nvSpPr>
        <p:spPr/>
        <p:txBody>
          <a:bodyPr/>
          <a:lstStyle/>
          <a:p>
            <a:endParaRPr lang="en-US" dirty="0"/>
          </a:p>
        </p:txBody>
      </p:sp>
      <p:pic>
        <p:nvPicPr>
          <p:cNvPr id="55298" name="Picture 2" descr="C:\Users\Revae-Toshiba\AppData\Local\Microsoft\Windows\Temporary Internet Files\Content.IE5\RZE3MUW7\MC900432687[1].png"/>
          <p:cNvPicPr>
            <a:picLocks noChangeAspect="1" noChangeArrowheads="1"/>
          </p:cNvPicPr>
          <p:nvPr/>
        </p:nvPicPr>
        <p:blipFill>
          <a:blip r:embed="rId3" cstate="print"/>
          <a:srcRect/>
          <a:stretch>
            <a:fillRect/>
          </a:stretch>
        </p:blipFill>
        <p:spPr bwMode="auto">
          <a:xfrm>
            <a:off x="228600" y="1676400"/>
            <a:ext cx="4267200" cy="4267200"/>
          </a:xfrm>
          <a:prstGeom prst="rect">
            <a:avLst/>
          </a:prstGeom>
          <a:noFill/>
        </p:spPr>
      </p:pic>
      <p:pic>
        <p:nvPicPr>
          <p:cNvPr id="55303" name="Picture 7" descr="C:\Users\Revae-Toshiba\AppData\Local\Microsoft\Windows\Temporary Internet Files\Content.IE5\QKWLM3G2\MC900441498[1].png"/>
          <p:cNvPicPr>
            <a:picLocks noChangeAspect="1" noChangeArrowheads="1"/>
          </p:cNvPicPr>
          <p:nvPr/>
        </p:nvPicPr>
        <p:blipFill>
          <a:blip r:embed="rId4" cstate="print"/>
          <a:srcRect/>
          <a:stretch>
            <a:fillRect/>
          </a:stretch>
        </p:blipFill>
        <p:spPr bwMode="auto">
          <a:xfrm>
            <a:off x="4953000" y="1371600"/>
            <a:ext cx="4495800" cy="449580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solidFill>
                  <a:schemeClr val="tx1"/>
                </a:solidFill>
              </a:rPr>
              <a:t>8 Characteristics of Scaffolding </a:t>
            </a:r>
            <a:endParaRPr lang="en-US" u="sng" dirty="0">
              <a:solidFill>
                <a:schemeClr val="tx1"/>
              </a:solidFill>
            </a:endParaRPr>
          </a:p>
        </p:txBody>
      </p:sp>
      <p:sp>
        <p:nvSpPr>
          <p:cNvPr id="3" name="Content Placeholder 2"/>
          <p:cNvSpPr>
            <a:spLocks noGrp="1"/>
          </p:cNvSpPr>
          <p:nvPr>
            <p:ph idx="1"/>
          </p:nvPr>
        </p:nvSpPr>
        <p:spPr>
          <a:xfrm>
            <a:off x="457200" y="1828800"/>
            <a:ext cx="8686800" cy="4297363"/>
          </a:xfrm>
        </p:spPr>
        <p:txBody>
          <a:bodyPr/>
          <a:lstStyle/>
          <a:p>
            <a:pPr marL="514350" indent="-514350">
              <a:buAutoNum type="arabicPeriod"/>
            </a:pPr>
            <a:r>
              <a:rPr lang="en-US" dirty="0" smtClean="0"/>
              <a:t>Clear directions – no confusion</a:t>
            </a:r>
          </a:p>
          <a:p>
            <a:pPr marL="514350" indent="-514350">
              <a:buAutoNum type="arabicPeriod"/>
            </a:pPr>
            <a:r>
              <a:rPr lang="en-US" dirty="0" smtClean="0"/>
              <a:t>Clarify the purpose</a:t>
            </a:r>
          </a:p>
          <a:p>
            <a:pPr marL="514350" indent="-514350">
              <a:buAutoNum type="arabicPeriod"/>
            </a:pPr>
            <a:r>
              <a:rPr lang="en-US" dirty="0" smtClean="0"/>
              <a:t>Keep students on task</a:t>
            </a:r>
          </a:p>
          <a:p>
            <a:pPr marL="514350" indent="-514350">
              <a:buAutoNum type="arabicPeriod"/>
            </a:pPr>
            <a:r>
              <a:rPr lang="en-US" dirty="0" smtClean="0"/>
              <a:t>Models, exemplars, rubrics BEFOREHAND</a:t>
            </a:r>
          </a:p>
          <a:p>
            <a:pPr marL="514350" indent="-514350">
              <a:buAutoNum type="arabicPeriod"/>
            </a:pPr>
            <a:r>
              <a:rPr lang="en-US" dirty="0" smtClean="0"/>
              <a:t>Provide resources</a:t>
            </a:r>
          </a:p>
          <a:p>
            <a:pPr marL="514350" indent="-514350">
              <a:buAutoNum type="arabicPeriod"/>
            </a:pPr>
            <a:r>
              <a:rPr lang="en-US" dirty="0" smtClean="0"/>
              <a:t>Reduce uncertainty – provide FEEDBACK</a:t>
            </a:r>
          </a:p>
          <a:p>
            <a:pPr marL="514350" indent="-514350">
              <a:buAutoNum type="arabicPeriod"/>
            </a:pPr>
            <a:r>
              <a:rPr lang="en-US" dirty="0" smtClean="0"/>
              <a:t>Little wasted time</a:t>
            </a:r>
          </a:p>
          <a:p>
            <a:pPr marL="514350" indent="-514350">
              <a:buAutoNum type="arabicPeriod"/>
            </a:pPr>
            <a:r>
              <a:rPr lang="en-US" dirty="0" smtClean="0"/>
              <a:t>Momentum for further learning is created</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914400"/>
          </a:xfrm>
        </p:spPr>
        <p:txBody>
          <a:bodyPr rtlCol="0">
            <a:noAutofit/>
          </a:bodyPr>
          <a:lstStyle/>
          <a:p>
            <a:pPr>
              <a:defRPr/>
            </a:pPr>
            <a:r>
              <a:rPr lang="en-US" sz="5400" b="1" dirty="0" smtClean="0">
                <a:solidFill>
                  <a:schemeClr val="tx1"/>
                </a:solidFill>
                <a:latin typeface="AdLib BT" pitchFamily="82" charset="0"/>
              </a:rPr>
              <a:t>Text Complexity</a:t>
            </a:r>
            <a:endParaRPr lang="en-US" sz="5400" b="1" kern="1200" dirty="0">
              <a:solidFill>
                <a:schemeClr val="tx1"/>
              </a:solidFill>
              <a:latin typeface="AdLib BT" pitchFamily="82" charset="0"/>
            </a:endParaRPr>
          </a:p>
        </p:txBody>
      </p:sp>
      <p:sp>
        <p:nvSpPr>
          <p:cNvPr id="4" name="Rounded Rectangle 3"/>
          <p:cNvSpPr/>
          <p:nvPr/>
        </p:nvSpPr>
        <p:spPr>
          <a:xfrm>
            <a:off x="2514600" y="1676400"/>
            <a:ext cx="4572000" cy="4114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David\Desktop\with shadows\Knife Open Picture big bubbles.png"/>
          <p:cNvPicPr>
            <a:picLocks noChangeAspect="1" noChangeArrowheads="1"/>
          </p:cNvPicPr>
          <p:nvPr/>
        </p:nvPicPr>
        <p:blipFill>
          <a:blip r:embed="rId3" cstate="print"/>
          <a:srcRect/>
          <a:stretch>
            <a:fillRect/>
          </a:stretch>
        </p:blipFill>
        <p:spPr bwMode="auto">
          <a:xfrm>
            <a:off x="-914400" y="838200"/>
            <a:ext cx="10058400" cy="6400800"/>
          </a:xfrm>
          <a:prstGeom prst="rect">
            <a:avLst/>
          </a:prstGeom>
          <a:noFill/>
          <a:effectLst>
            <a:outerShdw blurRad="50800" dist="101600" dir="8100000" algn="tr" rotWithShape="0">
              <a:prstClr val="black">
                <a:alpha val="40000"/>
              </a:prstClr>
            </a:outerShdw>
          </a:effectLst>
        </p:spPr>
      </p:pic>
      <p:sp>
        <p:nvSpPr>
          <p:cNvPr id="5" name="TextBox 4"/>
          <p:cNvSpPr txBox="1"/>
          <p:nvPr/>
        </p:nvSpPr>
        <p:spPr>
          <a:xfrm>
            <a:off x="5410200" y="6248400"/>
            <a:ext cx="3733800" cy="400110"/>
          </a:xfrm>
          <a:prstGeom prst="rect">
            <a:avLst/>
          </a:prstGeom>
          <a:noFill/>
        </p:spPr>
        <p:txBody>
          <a:bodyPr wrap="square" rtlCol="0">
            <a:spAutoFit/>
          </a:bodyPr>
          <a:lstStyle/>
          <a:p>
            <a:r>
              <a:rPr lang="en-US" sz="2000" i="1" dirty="0" smtClean="0"/>
              <a:t>Graphic from Aspen Institute</a:t>
            </a:r>
            <a:endParaRPr lang="en-US" sz="2000" i="1" dirty="0"/>
          </a:p>
        </p:txBody>
      </p:sp>
    </p:spTree>
    <p:extLst>
      <p:ext uri="{BB962C8B-B14F-4D97-AF65-F5344CB8AC3E}">
        <p14:creationId xmlns:p14="http://schemas.microsoft.com/office/powerpoint/2010/main" val="1312749273"/>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1143000"/>
          </a:xfrm>
        </p:spPr>
        <p:txBody>
          <a:bodyPr/>
          <a:lstStyle/>
          <a:p>
            <a:pPr algn="l"/>
            <a:r>
              <a:rPr lang="en-US" dirty="0" smtClean="0"/>
              <a:t>Access to Complex Text is KEY</a:t>
            </a:r>
            <a:endParaRPr lang="en-US" dirty="0"/>
          </a:p>
        </p:txBody>
      </p:sp>
      <p:pic>
        <p:nvPicPr>
          <p:cNvPr id="3074" name="Picture 2" descr="D:\Staff\AppData\Local\Microsoft\Windows\Temporary Internet Files\Content.IE5\SULN4SIQ\MP900385426[1].jpg"/>
          <p:cNvPicPr>
            <a:picLocks noGrp="1" noChangeAspect="1" noChangeArrowheads="1"/>
          </p:cNvPicPr>
          <p:nvPr>
            <p:ph idx="1"/>
          </p:nvPr>
        </p:nvPicPr>
        <p:blipFill>
          <a:blip r:embed="rId2" cstate="print"/>
          <a:stretch>
            <a:fillRect/>
          </a:stretch>
        </p:blipFill>
        <p:spPr bwMode="auto">
          <a:xfrm>
            <a:off x="1510506" y="1752600"/>
            <a:ext cx="6122988" cy="4373563"/>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Sharing Complex Texts with ELLs</a:t>
            </a:r>
            <a:endParaRPr lang="en-US" dirty="0"/>
          </a:p>
        </p:txBody>
      </p:sp>
      <p:sp>
        <p:nvSpPr>
          <p:cNvPr id="3" name="Content Placeholder 2"/>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r>
              <a:rPr lang="en-US" sz="3200" b="1" dirty="0" smtClean="0"/>
              <a:t>Provides mature language skills needed for college and career readiness</a:t>
            </a:r>
          </a:p>
          <a:p>
            <a:pPr>
              <a:buNone/>
            </a:pPr>
            <a:endParaRPr lang="en-US" sz="3200" b="1" dirty="0" smtClean="0"/>
          </a:p>
          <a:p>
            <a:r>
              <a:rPr lang="en-US" sz="3200" b="1" dirty="0" smtClean="0"/>
              <a:t>Provides more exposure to academic language and sophisticated sentence structures</a:t>
            </a:r>
            <a:endParaRPr lang="en-US" sz="3200" b="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Staff\AppData\Local\Microsoft\Windows\Temporary Internet Files\Content.IE5\3277URQC\MP900314016[1].jpg"/>
          <p:cNvPicPr>
            <a:picLocks noChangeAspect="1" noChangeArrowheads="1"/>
          </p:cNvPicPr>
          <p:nvPr/>
        </p:nvPicPr>
        <p:blipFill>
          <a:blip r:embed="rId3" cstate="print">
            <a:lum bright="40000"/>
          </a:blip>
          <a:srcRect/>
          <a:stretch>
            <a:fillRect/>
          </a:stretch>
        </p:blipFill>
        <p:spPr bwMode="auto">
          <a:xfrm>
            <a:off x="304800" y="-1165975"/>
            <a:ext cx="8458200" cy="9547975"/>
          </a:xfrm>
          <a:prstGeom prst="rect">
            <a:avLst/>
          </a:prstGeom>
          <a:noFill/>
        </p:spPr>
      </p:pic>
      <p:sp>
        <p:nvSpPr>
          <p:cNvPr id="5" name="Rectangle 4"/>
          <p:cNvSpPr/>
          <p:nvPr/>
        </p:nvSpPr>
        <p:spPr>
          <a:xfrm>
            <a:off x="304800" y="381000"/>
            <a:ext cx="8534400" cy="6172200"/>
          </a:xfrm>
          <a:prstGeom prst="rect">
            <a:avLst/>
          </a:prstGeom>
          <a:noFill/>
          <a:ln>
            <a:solidFill>
              <a:srgbClr val="C0000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 name="Subtitle 2"/>
          <p:cNvSpPr>
            <a:spLocks noGrp="1"/>
          </p:cNvSpPr>
          <p:nvPr>
            <p:ph type="subTitle" idx="1"/>
          </p:nvPr>
        </p:nvSpPr>
        <p:spPr>
          <a:xfrm>
            <a:off x="304800" y="304800"/>
            <a:ext cx="8229600" cy="6553200"/>
          </a:xfrm>
        </p:spPr>
        <p:txBody>
          <a:bodyPr>
            <a:normAutofit fontScale="25000" lnSpcReduction="20000"/>
          </a:bodyPr>
          <a:lstStyle/>
          <a:p>
            <a:r>
              <a:rPr lang="en-US" sz="14400" b="1" dirty="0" smtClean="0">
                <a:solidFill>
                  <a:schemeClr val="bg1"/>
                </a:solidFill>
                <a:latin typeface="Calibri" pitchFamily="34" charset="0"/>
                <a:ea typeface="Verdana" pitchFamily="34" charset="0"/>
                <a:cs typeface="Verdana" pitchFamily="34" charset="0"/>
              </a:rPr>
              <a:t>“Juicy” Complex Excerpts and Sentences</a:t>
            </a:r>
          </a:p>
          <a:p>
            <a:endParaRPr lang="en-US" sz="7200" b="1" dirty="0" smtClean="0">
              <a:solidFill>
                <a:schemeClr val="bg1"/>
              </a:solidFill>
              <a:latin typeface="Verdana" pitchFamily="34" charset="0"/>
              <a:ea typeface="Verdana" pitchFamily="34" charset="0"/>
              <a:cs typeface="Verdana" pitchFamily="34" charset="0"/>
            </a:endParaRPr>
          </a:p>
          <a:p>
            <a:endParaRPr lang="en-US" sz="9600" b="1" dirty="0" smtClean="0">
              <a:solidFill>
                <a:schemeClr val="bg1"/>
              </a:solidFill>
              <a:ea typeface="Verdana" pitchFamily="34" charset="0"/>
              <a:cs typeface="Verdana" pitchFamily="34" charset="0"/>
            </a:endParaRPr>
          </a:p>
          <a:p>
            <a:pPr algn="l"/>
            <a:r>
              <a:rPr lang="en-US" sz="9600" b="1" dirty="0" smtClean="0">
                <a:solidFill>
                  <a:schemeClr val="bg1"/>
                </a:solidFill>
                <a:ea typeface="Verdana" pitchFamily="34" charset="0"/>
                <a:cs typeface="Verdana" pitchFamily="34" charset="0"/>
              </a:rPr>
              <a:t>Choose Sentences that are:</a:t>
            </a:r>
          </a:p>
          <a:p>
            <a:pPr marL="514350" indent="-514350" algn="l">
              <a:buFont typeface="Arial" pitchFamily="34" charset="0"/>
              <a:buChar char="•"/>
            </a:pPr>
            <a:r>
              <a:rPr lang="en-US" sz="9600" b="1" dirty="0" smtClean="0">
                <a:solidFill>
                  <a:schemeClr val="bg1"/>
                </a:solidFill>
                <a:ea typeface="Verdana" pitchFamily="34" charset="0"/>
                <a:cs typeface="Verdana" pitchFamily="34" charset="0"/>
              </a:rPr>
              <a:t> tied closely to the </a:t>
            </a:r>
            <a:r>
              <a:rPr lang="en-US" sz="9600" b="1" dirty="0" smtClean="0">
                <a:solidFill>
                  <a:schemeClr val="accent2"/>
                </a:solidFill>
                <a:ea typeface="Verdana" pitchFamily="34" charset="0"/>
                <a:cs typeface="Verdana" pitchFamily="34" charset="0"/>
              </a:rPr>
              <a:t>Essential Question </a:t>
            </a:r>
            <a:r>
              <a:rPr lang="en-US" sz="9600" b="1" dirty="0" smtClean="0">
                <a:solidFill>
                  <a:schemeClr val="bg1"/>
                </a:solidFill>
                <a:ea typeface="Verdana" pitchFamily="34" charset="0"/>
                <a:cs typeface="Verdana" pitchFamily="34" charset="0"/>
              </a:rPr>
              <a:t>being explored.</a:t>
            </a:r>
          </a:p>
          <a:p>
            <a:pPr marL="514350" indent="-514350" algn="l">
              <a:buFont typeface="Arial" pitchFamily="34" charset="0"/>
              <a:buChar char="•"/>
            </a:pPr>
            <a:endParaRPr lang="en-US" sz="9600" b="1" dirty="0" smtClean="0">
              <a:solidFill>
                <a:schemeClr val="bg1"/>
              </a:solidFill>
              <a:ea typeface="Verdana" pitchFamily="34" charset="0"/>
              <a:cs typeface="Verdana" pitchFamily="34" charset="0"/>
            </a:endParaRPr>
          </a:p>
          <a:p>
            <a:pPr marL="514350" indent="-514350" algn="l">
              <a:buFont typeface="Arial" pitchFamily="34" charset="0"/>
              <a:buChar char="•"/>
            </a:pPr>
            <a:r>
              <a:rPr lang="en-US" sz="9600" b="1" dirty="0" smtClean="0">
                <a:solidFill>
                  <a:schemeClr val="bg1"/>
                </a:solidFill>
                <a:ea typeface="Verdana" pitchFamily="34" charset="0"/>
                <a:cs typeface="Verdana" pitchFamily="34" charset="0"/>
              </a:rPr>
              <a:t> layered with </a:t>
            </a:r>
            <a:r>
              <a:rPr lang="en-US" sz="9600" b="1" dirty="0" smtClean="0">
                <a:solidFill>
                  <a:schemeClr val="accent2"/>
                </a:solidFill>
                <a:ea typeface="Verdana" pitchFamily="34" charset="0"/>
                <a:cs typeface="Verdana" pitchFamily="34" charset="0"/>
              </a:rPr>
              <a:t>academic Tier 2 </a:t>
            </a:r>
            <a:r>
              <a:rPr lang="en-US" sz="9600" b="1" dirty="0" smtClean="0">
                <a:solidFill>
                  <a:schemeClr val="bg1"/>
                </a:solidFill>
                <a:ea typeface="Verdana" pitchFamily="34" charset="0"/>
                <a:cs typeface="Verdana" pitchFamily="34" charset="0"/>
              </a:rPr>
              <a:t>vocabulary.</a:t>
            </a:r>
          </a:p>
          <a:p>
            <a:pPr marL="514350" indent="-514350" algn="l">
              <a:buFont typeface="Arial" pitchFamily="34" charset="0"/>
              <a:buChar char="•"/>
            </a:pPr>
            <a:endParaRPr lang="en-US" sz="9600" b="1" dirty="0" smtClean="0">
              <a:solidFill>
                <a:schemeClr val="bg1"/>
              </a:solidFill>
              <a:ea typeface="Verdana" pitchFamily="34" charset="0"/>
              <a:cs typeface="Verdana" pitchFamily="34" charset="0"/>
            </a:endParaRPr>
          </a:p>
          <a:p>
            <a:pPr marL="514350" indent="-514350" algn="l">
              <a:buFont typeface="Arial" pitchFamily="34" charset="0"/>
              <a:buChar char="•"/>
            </a:pPr>
            <a:r>
              <a:rPr lang="en-US" sz="9600" b="1" dirty="0" smtClean="0">
                <a:solidFill>
                  <a:schemeClr val="bg1"/>
                </a:solidFill>
                <a:ea typeface="Verdana" pitchFamily="34" charset="0"/>
                <a:cs typeface="Verdana" pitchFamily="34" charset="0"/>
              </a:rPr>
              <a:t> long and embedded with main and dangling clauses, parts, and phrases.</a:t>
            </a:r>
          </a:p>
          <a:p>
            <a:pPr marL="514350" indent="-514350" algn="l">
              <a:buFont typeface="Arial" pitchFamily="34" charset="0"/>
              <a:buChar char="•"/>
            </a:pPr>
            <a:endParaRPr lang="en-US" sz="9600" b="1" dirty="0" smtClean="0">
              <a:solidFill>
                <a:schemeClr val="bg1"/>
              </a:solidFill>
              <a:ea typeface="Verdana" pitchFamily="34" charset="0"/>
              <a:cs typeface="Verdana" pitchFamily="34" charset="0"/>
            </a:endParaRPr>
          </a:p>
          <a:p>
            <a:pPr marL="514350" indent="-514350" algn="l">
              <a:buFont typeface="Arial" pitchFamily="34" charset="0"/>
              <a:buChar char="•"/>
            </a:pPr>
            <a:r>
              <a:rPr lang="en-US" sz="9600" b="1" dirty="0" smtClean="0">
                <a:solidFill>
                  <a:schemeClr val="bg1"/>
                </a:solidFill>
                <a:ea typeface="Verdana" pitchFamily="34" charset="0"/>
                <a:cs typeface="Verdana" pitchFamily="34" charset="0"/>
              </a:rPr>
              <a:t> filled with </a:t>
            </a:r>
            <a:r>
              <a:rPr lang="en-US" sz="9600" b="1" dirty="0" smtClean="0">
                <a:solidFill>
                  <a:schemeClr val="accent2"/>
                </a:solidFill>
                <a:ea typeface="Verdana" pitchFamily="34" charset="0"/>
                <a:cs typeface="Verdana" pitchFamily="34" charset="0"/>
              </a:rPr>
              <a:t>figurative language </a:t>
            </a:r>
            <a:r>
              <a:rPr lang="en-US" sz="9600" b="1" dirty="0" smtClean="0">
                <a:solidFill>
                  <a:schemeClr val="bg1"/>
                </a:solidFill>
                <a:ea typeface="Verdana" pitchFamily="34" charset="0"/>
                <a:cs typeface="Verdana" pitchFamily="34" charset="0"/>
              </a:rPr>
              <a:t>that merits attention.</a:t>
            </a:r>
          </a:p>
          <a:p>
            <a:pPr marL="514350" indent="-514350" algn="l">
              <a:buFont typeface="Arial" pitchFamily="34" charset="0"/>
              <a:buChar char="•"/>
            </a:pPr>
            <a:endParaRPr lang="en-US" sz="9600" b="1" dirty="0" smtClean="0">
              <a:solidFill>
                <a:schemeClr val="bg1"/>
              </a:solidFill>
              <a:ea typeface="Verdana" pitchFamily="34" charset="0"/>
              <a:cs typeface="Verdana" pitchFamily="34" charset="0"/>
            </a:endParaRPr>
          </a:p>
          <a:p>
            <a:pPr marL="514350" indent="-514350" algn="l">
              <a:buFont typeface="Arial" pitchFamily="34" charset="0"/>
              <a:buChar char="•"/>
            </a:pPr>
            <a:r>
              <a:rPr lang="en-US" sz="9600" b="1" dirty="0" smtClean="0">
                <a:solidFill>
                  <a:schemeClr val="bg1"/>
                </a:solidFill>
                <a:ea typeface="Verdana" pitchFamily="34" charset="0"/>
                <a:cs typeface="Verdana" pitchFamily="34" charset="0"/>
              </a:rPr>
              <a:t>provide the same difficulty level, but have shorter amount of text</a:t>
            </a:r>
          </a:p>
          <a:p>
            <a:pPr marL="514350" indent="-514350" algn="l"/>
            <a:r>
              <a:rPr lang="en-US" sz="9600" i="1" dirty="0" smtClean="0">
                <a:solidFill>
                  <a:schemeClr val="bg1"/>
                </a:solidFill>
                <a:ea typeface="Verdana" pitchFamily="34" charset="0"/>
                <a:cs typeface="Verdana" pitchFamily="34" charset="0"/>
              </a:rPr>
              <a:t>        </a:t>
            </a:r>
          </a:p>
          <a:p>
            <a:pPr marL="514350" indent="-514350" algn="l"/>
            <a:endParaRPr lang="en-US" sz="9600" i="1" dirty="0" smtClean="0">
              <a:solidFill>
                <a:schemeClr val="bg1"/>
              </a:solidFill>
              <a:ea typeface="Verdana" pitchFamily="34" charset="0"/>
              <a:cs typeface="Verdana" pitchFamily="34" charset="0"/>
            </a:endParaRPr>
          </a:p>
          <a:p>
            <a:pPr marL="514350" indent="-514350" algn="l"/>
            <a:r>
              <a:rPr lang="en-US" sz="9600" i="1" dirty="0" smtClean="0">
                <a:solidFill>
                  <a:schemeClr val="bg1"/>
                </a:solidFill>
                <a:ea typeface="Verdana" pitchFamily="34" charset="0"/>
                <a:cs typeface="Verdana" pitchFamily="34" charset="0"/>
              </a:rPr>
              <a:t>	    Lily Wong Fillmore and Maryann </a:t>
            </a:r>
            <a:r>
              <a:rPr lang="en-US" sz="9600" i="1" dirty="0" err="1" smtClean="0">
                <a:solidFill>
                  <a:schemeClr val="bg1"/>
                </a:solidFill>
                <a:ea typeface="Verdana" pitchFamily="34" charset="0"/>
                <a:cs typeface="Verdana" pitchFamily="34" charset="0"/>
              </a:rPr>
              <a:t>Cucchiara</a:t>
            </a:r>
            <a:r>
              <a:rPr lang="en-US" sz="9600" i="1" dirty="0" smtClean="0">
                <a:solidFill>
                  <a:schemeClr val="bg1"/>
                </a:solidFill>
                <a:ea typeface="Verdana" pitchFamily="34" charset="0"/>
                <a:cs typeface="Verdana" pitchFamily="34" charset="0"/>
              </a:rPr>
              <a:t> 2012</a:t>
            </a: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endParaRPr lang="en-US" dirty="0" smtClean="0">
              <a:solidFill>
                <a:schemeClr val="bg1"/>
              </a:solidFill>
              <a:latin typeface="Times New Roman" pitchFamily="18" charset="0"/>
              <a:ea typeface="Verdana" pitchFamily="34" charset="0"/>
              <a:cs typeface="Times New Roman" pitchFamily="18" charset="0"/>
            </a:endParaRPr>
          </a:p>
          <a:p>
            <a:pPr marL="514350" indent="-514350" algn="l">
              <a:buFont typeface="Arial" pitchFamily="34" charset="0"/>
              <a:buChar char="•"/>
            </a:pPr>
            <a:r>
              <a:rPr lang="en-US" dirty="0" err="1" smtClean="0">
                <a:solidFill>
                  <a:schemeClr val="bg1"/>
                </a:solidFill>
                <a:latin typeface="Times New Roman" pitchFamily="18" charset="0"/>
                <a:ea typeface="Verdana" pitchFamily="34" charset="0"/>
                <a:cs typeface="Times New Roman" pitchFamily="18" charset="0"/>
              </a:rPr>
              <a:t>testtestSentences</a:t>
            </a:r>
            <a:r>
              <a:rPr lang="en-US" dirty="0" smtClean="0">
                <a:solidFill>
                  <a:schemeClr val="bg1"/>
                </a:solidFill>
                <a:latin typeface="Times New Roman" pitchFamily="18" charset="0"/>
                <a:ea typeface="Verdana" pitchFamily="34" charset="0"/>
                <a:cs typeface="Times New Roman" pitchFamily="18" charset="0"/>
              </a:rPr>
              <a:t> with content-specific language functions with interesting phrasal frames, cohesive devices, and/or phraseology that merit attention.</a:t>
            </a:r>
          </a:p>
        </p:txBody>
      </p:sp>
    </p:spTree>
    <p:extLst>
      <p:ext uri="{BB962C8B-B14F-4D97-AF65-F5344CB8AC3E}">
        <p14:creationId xmlns:p14="http://schemas.microsoft.com/office/powerpoint/2010/main" val="2482785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381000" y="609600"/>
            <a:ext cx="8073301" cy="5867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304800" y="381000"/>
            <a:ext cx="8458200" cy="63035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1981200"/>
          <a:ext cx="86868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533400" y="762000"/>
            <a:ext cx="8001000" cy="685800"/>
          </a:xfrm>
        </p:spPr>
        <p:txBody>
          <a:bodyPr>
            <a:noAutofit/>
          </a:bodyPr>
          <a:lstStyle/>
          <a:p>
            <a:pPr algn="ctr" eaLnBrk="1" fontAlgn="auto" hangingPunct="1">
              <a:spcAft>
                <a:spcPts val="0"/>
              </a:spcAft>
              <a:defRPr/>
            </a:pPr>
            <a:r>
              <a:rPr lang="en-US" sz="4000" dirty="0" smtClean="0">
                <a:solidFill>
                  <a:schemeClr val="bg1">
                    <a:lumMod val="20000"/>
                    <a:lumOff val="80000"/>
                  </a:schemeClr>
                </a:solidFill>
              </a:rPr>
              <a:t>The features of the SIOP Model Strategies Component</a:t>
            </a:r>
            <a:endParaRPr lang="en-US" sz="4000" dirty="0">
              <a:solidFill>
                <a:schemeClr val="bg1">
                  <a:lumMod val="20000"/>
                  <a:lumOff val="8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305800" cy="4648200"/>
          </a:xfrm>
        </p:spPr>
        <p:txBody>
          <a:bodyPr>
            <a:normAutofit/>
          </a:bodyPr>
          <a:lstStyle/>
          <a:p>
            <a:pPr eaLnBrk="1" hangingPunct="1">
              <a:lnSpc>
                <a:spcPct val="90000"/>
              </a:lnSpc>
            </a:pPr>
            <a:r>
              <a:rPr lang="en-US" dirty="0" smtClean="0"/>
              <a:t>It is difficult because you are focusing on a language rule.  Imagine an LEP student who is focusing on many language rules.</a:t>
            </a:r>
          </a:p>
          <a:p>
            <a:pPr eaLnBrk="1" hangingPunct="1">
              <a:lnSpc>
                <a:spcPct val="90000"/>
              </a:lnSpc>
            </a:pPr>
            <a:endParaRPr lang="en-US" dirty="0" smtClean="0"/>
          </a:p>
          <a:p>
            <a:pPr eaLnBrk="1" hangingPunct="1">
              <a:lnSpc>
                <a:spcPct val="90000"/>
              </a:lnSpc>
            </a:pPr>
            <a:r>
              <a:rPr lang="en-US" dirty="0" smtClean="0"/>
              <a:t>English Language Learners are focusing mental energy on their developing language skills, not on developing independence in learning.</a:t>
            </a:r>
          </a:p>
          <a:p>
            <a:pPr eaLnBrk="1" hangingPunct="1">
              <a:lnSpc>
                <a:spcPct val="90000"/>
              </a:lnSpc>
            </a:pPr>
            <a:endParaRPr lang="en-US" dirty="0" smtClean="0"/>
          </a:p>
        </p:txBody>
      </p:sp>
      <p:sp>
        <p:nvSpPr>
          <p:cNvPr id="2" name="Title 1"/>
          <p:cNvSpPr>
            <a:spLocks noGrp="1"/>
          </p:cNvSpPr>
          <p:nvPr>
            <p:ph type="title"/>
          </p:nvPr>
        </p:nvSpPr>
        <p:spPr/>
        <p:txBody>
          <a:bodyPr/>
          <a:lstStyle/>
          <a:p>
            <a:pPr eaLnBrk="1" hangingPunct="1">
              <a:defRPr/>
            </a:pPr>
            <a:r>
              <a:rPr lang="en-US" dirty="0" smtClean="0">
                <a:solidFill>
                  <a:schemeClr val="bg1">
                    <a:lumMod val="20000"/>
                    <a:lumOff val="80000"/>
                  </a:schemeClr>
                </a:solidFill>
              </a:rPr>
              <a:t>Why was this difficult?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idx="1"/>
          </p:nvPr>
        </p:nvSpPr>
        <p:spPr>
          <a:xfrm>
            <a:off x="457200" y="1752600"/>
            <a:ext cx="8229600" cy="4572000"/>
          </a:xfrm>
        </p:spPr>
        <p:txBody>
          <a:bodyPr/>
          <a:lstStyle/>
          <a:p>
            <a:pPr eaLnBrk="1" hangingPunct="1"/>
            <a:r>
              <a:rPr lang="en-US" dirty="0" smtClean="0"/>
              <a:t>Of the approximately 80,000 questions the average teacher asks annually, what percentage of them are at the Literal or Knowledge level?</a:t>
            </a:r>
          </a:p>
          <a:p>
            <a:pPr eaLnBrk="1" hangingPunct="1">
              <a:buFont typeface="Wingdings 2" pitchFamily="18" charset="2"/>
              <a:buNone/>
            </a:pPr>
            <a:endParaRPr lang="en-US" dirty="0" smtClean="0"/>
          </a:p>
        </p:txBody>
      </p:sp>
      <p:sp>
        <p:nvSpPr>
          <p:cNvPr id="35842" name="Title 1"/>
          <p:cNvSpPr>
            <a:spLocks noGrp="1"/>
          </p:cNvSpPr>
          <p:nvPr>
            <p:ph type="title"/>
          </p:nvPr>
        </p:nvSpPr>
        <p:spPr/>
        <p:txBody>
          <a:bodyPr>
            <a:normAutofit/>
          </a:bodyPr>
          <a:lstStyle/>
          <a:p>
            <a:pPr algn="ctr" eaLnBrk="1" hangingPunct="1">
              <a:defRPr/>
            </a:pPr>
            <a:r>
              <a:rPr lang="en-US" sz="4800" dirty="0" smtClean="0">
                <a:solidFill>
                  <a:schemeClr val="bg1">
                    <a:lumMod val="20000"/>
                    <a:lumOff val="80000"/>
                  </a:schemeClr>
                </a:solidFill>
              </a:rPr>
              <a:t>Questioning</a:t>
            </a:r>
          </a:p>
        </p:txBody>
      </p:sp>
      <p:pic>
        <p:nvPicPr>
          <p:cNvPr id="47108" name="Picture 2" descr="D:\Staff\Local Settings\Temporary Internet Files\Content.IE5\X75OBIO4\MCj04042630000[1].wmf"/>
          <p:cNvPicPr>
            <a:picLocks noChangeAspect="1" noChangeArrowheads="1"/>
          </p:cNvPicPr>
          <p:nvPr/>
        </p:nvPicPr>
        <p:blipFill>
          <a:blip r:embed="rId2" cstate="print"/>
          <a:srcRect/>
          <a:stretch>
            <a:fillRect/>
          </a:stretch>
        </p:blipFill>
        <p:spPr bwMode="auto">
          <a:xfrm>
            <a:off x="2895600" y="4114800"/>
            <a:ext cx="3517900" cy="22818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1200"/>
            <a:ext cx="8305800" cy="18288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fontAlgn="auto" hangingPunct="1">
              <a:spcAft>
                <a:spcPts val="0"/>
              </a:spcAft>
              <a:defRPr/>
            </a:pPr>
            <a:r>
              <a:rPr lang="en-US"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80 Percent</a:t>
            </a:r>
            <a:endParaRPr lang="en-US"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Questioning with New Bloom’s</a:t>
            </a:r>
            <a:endParaRPr lang="en-US" dirty="0"/>
          </a:p>
        </p:txBody>
      </p:sp>
      <p:sp>
        <p:nvSpPr>
          <p:cNvPr id="8194" name="AutoShape 2" descr="data:image/jpeg;base64,/9j/4AAQSkZJRgABAQAAAQABAAD/2wCEAAkGBwgHBgkIBwgKCgkLDRYPDQwMDRsUFRAWIB0iIiAdHx8kKDQsJCYxJx8fLT0tMTU3Ojo6Iys/RD84QzQ5OjcBCgoKDQwNGg8PGjclHyU3Nzc3Nzc3Nzc3Nzc3Nzc3Nzc3Nzc3Nzc3Nzc3Nzc3Nzc3Nzc3Nzc3Nzc3Nzc3Nzc3N//AABEIAFoAZwMBIgACEQEDEQH/xAAbAAABBAMAAAAAAAAAAAAAAAAAAwQFBgECB//EAD0QAAIBAwEFBQUFBQkBAAAAAAECAwAEERIFITFBkQYTIlFhFTJCUoEUcbLB0SNikqGxFiQzQ1NUcpOiB//EABoBAAIDAQEAAAAAAAAAAAAAAAADAQIFBgT/xAAwEQABAwIDBQcEAwEAAAAAAAABAAIDBBESFCEFFTGRoUFRUlNhcYEiMmLhE0LRBv/aAAwDAQACEQMRAD8A7jRRRQhFFFFCEVpNIkUbSSMFRQWYnkBW9RO1Je+mW0X3Vw8vXwr+f0HnXmrKplLA6V/YrNGI2Te3upUuhdTFxHMQrxtwjX4d3Ijn/wAj5Cp0VCOqupVgCCMEHnTzZM7NG1vKSZIcDJ4svwn+WD6g1gbA2s6pc6KY/VxH+fCZKy2oUhRRRXUJKKKKKEIooooQiiiihCKKKwaEJC+uktLWSeT3UGcZxk8h1qFsZEnh7+OaOfvSWaWJtSsfQjkOH3AVD9stu7OluJtl3Ek2mEAkxIGHecRnJ3gDlwOojlVZvr+wvxI817crPIqAmG10J4WYnwiTO/UM+LOUXfyrn9s0NTXYY2tcGjtDSQVDKunjJDni/uF0KaaOBNczqiZxqY4FBdopI7qIFtHED4kPEf0I9QK5zdT7LuZZGkvbwqQQuqDUwOVIJYvvI04G4YB5032hPatZzx2F9dd7MzljOjaVLNKdW586lEigcMaFPpWVS/8APVUEjJGBwcD4SpO0KYixeOYXao3V0V0YMrDII4EVtVX7I9oLPaDy2Nu0mYl1xiRQCV5gbzuBx/EByqziuzYXFoLmkHuPFVa9rxdhuFmiiirKyKKKKEIooooQiojtNthNi7JlujgynwQofic8PzJ9AaljwrnHaq7i2ztDflra3JSIaiAT8TbvMjoPWlS1EcADpOCRUSGOMkcexUC+nvDex6A0veCR5HYHxPuIyQDjOT5U3mvLw6Alo6FxkeAkruJGd2M7gMVaLiDZ1t3XfLp72QRp4m3seA41oRsgKzNNAAraGJn3BvLjx47qfv8AiI+lrrfC59tMdCWg+uqrjX10CumyfGrSSUbj4fT1O/h4a0hur9VHe2xbGNRIK53Lw3buJ6GrKvsgxd60kSJk5LzFcYxxyfUdRWQNk5YGSFWQEsDPvUZxk7+H60b9j8LuinLWFsA6qM7ObYnhuIto24GuCXdjIDjAyN/nkiu6bOvYdoWcN1bNqilQMp/I+vKuSRWdjLGskSq6MMqyyEg/cc1bexF8lnMdmnIhlJaLJJ0vxI3+fH7wfOkP2rBUua0Ah3qvdQXieWf1PAdyu9FAopq2EUUUUIRRRWksqRRtJIwVEUszHgAOdCFC9q9oSWtgbe1BNxcZUaSAVX4m39B6nPKqMIJgMC3YAcPEv61M3l099dyXUmRr3Ip+FBwH38SfUmka9LtkxVABlJurPo2S2L1B3myhe6ftNpI2kELiQDTnG8b+O7ceVJS7BilVg1rMNYZTplAyDnI489RqX2mbn7DKtiP7yw0xnIGgk41b/LjwPDgahJNo7fhhkzZo8kFtlz3eoNIEfeCGGcsqYXA3NxFU3RTs0BdzVMlG3S5W/sJdUh7iYB0VMCVRgBi3nzJGfMADlWJdhK6MEt5VcvrD94CVbIOePmo6UvFPtlbpTLAmiV1iGVwFGZCXwGOPCFyM78jfypAXu3rezSS6tolGhAQsZkaM6Uz/AJnjyS44jhxPM3ZBxu5TlI+8p1ZWE1paRW6xSuI1xqZly3qd9LiK5VgyQyIwIKsGXII4HjTvZ8k01hbS3KCOd4laRACNLEDIwfWl6kbCpScVzdRkIr31V02Nf+0LCOZlCyjwyoPhccf1+40/ql7EvvsN8us4hmwkn7p+Fuu4+hzyq51WaIxPwq7m4TZZooopSqiqR/8ARdtmCGPZds5EsuHmZTgqmdw+pHQetW7aF3HY2ctzMTojXOBxJ5AepOB9a5FfWu0toXs15cqhlmfU3j3DyA9AMD6UiWeOPRxstTZNOyWbHJ9o6lMftd1/urj/ALm/Wk59pTQAGS7uACSB+1fyJ8/IGnnsm8+RP46Sn2FcXEeiWNSueUmP6UrPR+Z1XVPy2E4QL+yZttvQjs20pMIPEO/bI48s+h6Vn2yRx2lIDwINwcjcT5+h6Us/ZqRwQ0IBOd4mIO/OfxHrWF7MMrl1t0VixbIk5kEH8Rqc/H5nVee7b/azl+kim29TMvtGQEMFGZ2GokA7t/7w61g7cwgZdpSNkgALcEkk49fUdaXHZhgFAgA04xiY8tPX3V6Uf2YbCDuVAUADExG4YwD5jwjpRno/M6qNLcGcv0kl2zqBY7RkGACc3ByM8OdLpfXDorpeTsrDIImbBHWtJOzEpiCRr3WPdZJN68OB+gpxDsW6hhjiRE0ooUePkBijPR+Z1TIjDe0jW/ASZurkgg3NwQdxHet+tdR7Ebb9rbJCzNm6tsRy54sPhb646g1zX2TefIn8dSnZs32xNqx3RUGE+GdVbOUPHA8xx+lArYidX9V5dp09PNAf47Bw14LrNFaRusiB0YMrAEEcCKK9a5BVDtRfm5vBZxn9lbnL4+KTHD6A9T6VD0ncsRcz4JGZnP8A6Naam+Y9aw6mjknkLy5bFPVMhjDQEvTTasVxPs+aKzcJO2NDFiAN4zvBB4Z4EUprb5j1o1N8x60puzntcCHBOdXNIIsomCDbwbQ90qxaYlHhRnA8Gs6jxb/E4jHDFEEfaHVa99cQ6cqZ8RqSdyahy3Z14xv93jvqV1t8x60am+Y9acaR/wCPJJzLPXmoVrXtC0arJch/EhJTu1YYMTHG7H+sMHdgL6krRR9oDcL31xCsJ7sEIi5A8Os5Pxe/yxwxUpqb5j1rOpvmPWpyr/x5IzLPXmoZvbdtaBnkZyFUFIURmXGM6fCck7/eyN3KpmxM5src3YAuDEve4x7+N/D1zWrO2fePWsh2x7x61SShc8W0HsFdlY1p7eacUUhrb5j1rGpvmPWk7sd4kzeDfCrb2Tv8xts+Q74xqh9U5j6H+RHlRUH2cJO3LbJJxq/C1FbdPibGA43IWNUYTIS0aFf/2Q=="/>
          <p:cNvSpPr>
            <a:spLocks noChangeAspect="1" noChangeArrowheads="1"/>
          </p:cNvSpPr>
          <p:nvPr/>
        </p:nvSpPr>
        <p:spPr bwMode="auto">
          <a:xfrm>
            <a:off x="155575" y="-381000"/>
            <a:ext cx="923925" cy="8001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196" name="Picture 4" descr="New Bloom Triangle"/>
          <p:cNvPicPr>
            <a:picLocks noChangeAspect="1" noChangeArrowheads="1"/>
          </p:cNvPicPr>
          <p:nvPr/>
        </p:nvPicPr>
        <p:blipFill>
          <a:blip r:embed="rId2" cstate="print"/>
          <a:srcRect/>
          <a:stretch>
            <a:fillRect/>
          </a:stretch>
        </p:blipFill>
        <p:spPr bwMode="auto">
          <a:xfrm>
            <a:off x="1219200" y="1371600"/>
            <a:ext cx="6705600" cy="5486400"/>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Content Placeholder 2"/>
          <p:cNvSpPr>
            <a:spLocks noGrp="1"/>
          </p:cNvSpPr>
          <p:nvPr>
            <p:ph idx="1"/>
          </p:nvPr>
        </p:nvSpPr>
        <p:spPr/>
        <p:txBody>
          <a:bodyPr>
            <a:normAutofit/>
          </a:bodyPr>
          <a:lstStyle/>
          <a:p>
            <a:pPr eaLnBrk="1" hangingPunct="1"/>
            <a:r>
              <a:rPr lang="en-US" sz="3200" dirty="0" smtClean="0"/>
              <a:t>How do you feel about asking factual questions to English Language Learners?</a:t>
            </a:r>
          </a:p>
          <a:p>
            <a:pPr eaLnBrk="1" hangingPunct="1">
              <a:buNone/>
            </a:pPr>
            <a:endParaRPr lang="en-US" sz="3200" dirty="0" smtClean="0"/>
          </a:p>
          <a:p>
            <a:pPr eaLnBrk="1" hangingPunct="1"/>
            <a:r>
              <a:rPr lang="en-US" sz="3200" dirty="0" smtClean="0"/>
              <a:t> Do you have the same opinion about asking questions that require more analysis or evaluation?</a:t>
            </a:r>
          </a:p>
          <a:p>
            <a:pPr eaLnBrk="1" hangingPunct="1"/>
            <a:endParaRPr lang="en-US" sz="3200" dirty="0" smtClean="0"/>
          </a:p>
        </p:txBody>
      </p:sp>
      <p:sp>
        <p:nvSpPr>
          <p:cNvPr id="38914" name="Title 1"/>
          <p:cNvSpPr>
            <a:spLocks noGrp="1"/>
          </p:cNvSpPr>
          <p:nvPr>
            <p:ph type="title"/>
          </p:nvPr>
        </p:nvSpPr>
        <p:spPr>
          <a:xfrm>
            <a:off x="609600" y="0"/>
            <a:ext cx="8229600" cy="895350"/>
          </a:xfrm>
        </p:spPr>
        <p:txBody>
          <a:bodyPr/>
          <a:lstStyle/>
          <a:p>
            <a:pPr eaLnBrk="1" hangingPunct="1">
              <a:defRPr/>
            </a:pPr>
            <a:r>
              <a:rPr lang="en-US" dirty="0" smtClean="0">
                <a:solidFill>
                  <a:schemeClr val="tx1"/>
                </a:solidFill>
              </a:rPr>
              <a:t>Higher Order Thinking Skills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86000"/>
            <a:ext cx="8229600" cy="3721291"/>
          </a:xfrm>
        </p:spPr>
        <p:txBody>
          <a:bodyPr>
            <a:normAutofit/>
          </a:bodyPr>
          <a:lstStyle/>
          <a:p>
            <a:r>
              <a:rPr lang="en-US" sz="4400" i="1" dirty="0" smtClean="0"/>
              <a:t>Who was the first president of the United States?</a:t>
            </a:r>
            <a:endParaRPr lang="en-US" sz="4800" i="1" dirty="0"/>
          </a:p>
        </p:txBody>
      </p:sp>
      <p:sp>
        <p:nvSpPr>
          <p:cNvPr id="3" name="Title 2"/>
          <p:cNvSpPr>
            <a:spLocks noGrp="1"/>
          </p:cNvSpPr>
          <p:nvPr>
            <p:ph type="title"/>
          </p:nvPr>
        </p:nvSpPr>
        <p:spPr/>
        <p:txBody>
          <a:bodyPr>
            <a:normAutofit fontScale="90000"/>
          </a:bodyPr>
          <a:lstStyle/>
          <a:p>
            <a:r>
              <a:rPr lang="en-US" dirty="0" smtClean="0"/>
              <a:t>How can we increase the cognitive demand of this question?</a:t>
            </a: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Content Placeholder 2"/>
          <p:cNvSpPr>
            <a:spLocks noGrp="1"/>
          </p:cNvSpPr>
          <p:nvPr>
            <p:ph idx="1"/>
          </p:nvPr>
        </p:nvSpPr>
        <p:spPr>
          <a:xfrm>
            <a:off x="381000" y="1524000"/>
            <a:ext cx="8763000" cy="4572000"/>
          </a:xfrm>
        </p:spPr>
        <p:txBody>
          <a:bodyPr>
            <a:normAutofit/>
          </a:bodyPr>
          <a:lstStyle/>
          <a:p>
            <a:pPr eaLnBrk="1" hangingPunct="1">
              <a:buFontTx/>
              <a:buNone/>
            </a:pPr>
            <a:r>
              <a:rPr lang="en-US" sz="2400" dirty="0" smtClean="0"/>
              <a:t>Provide English Language Learners with:</a:t>
            </a:r>
          </a:p>
          <a:p>
            <a:pPr eaLnBrk="1" hangingPunct="1">
              <a:buFontTx/>
              <a:buNone/>
            </a:pPr>
            <a:endParaRPr lang="en-US" sz="2400" dirty="0" smtClean="0"/>
          </a:p>
          <a:p>
            <a:pPr eaLnBrk="1" hangingPunct="1"/>
            <a:r>
              <a:rPr lang="en-US" sz="2400" dirty="0" smtClean="0"/>
              <a:t>Ample Opportunities to use strategies</a:t>
            </a:r>
          </a:p>
          <a:p>
            <a:pPr eaLnBrk="1" hangingPunct="1"/>
            <a:r>
              <a:rPr lang="en-US" sz="2400" dirty="0" smtClean="0"/>
              <a:t> Sufficient scaffolding, including verbal supports such as paraphrasing and frequent repetition</a:t>
            </a:r>
          </a:p>
          <a:p>
            <a:pPr eaLnBrk="1" hangingPunct="1"/>
            <a:r>
              <a:rPr lang="en-US" sz="2400" dirty="0" smtClean="0"/>
              <a:t>Instructional supports such as opportunities to work with more experienced individuals in flexible groups</a:t>
            </a:r>
          </a:p>
          <a:p>
            <a:pPr eaLnBrk="1" hangingPunct="1"/>
            <a:r>
              <a:rPr lang="en-US" sz="2400" dirty="0" smtClean="0"/>
              <a:t>Use of Graphic Organizers</a:t>
            </a:r>
          </a:p>
          <a:p>
            <a:pPr eaLnBrk="1" hangingPunct="1"/>
            <a:r>
              <a:rPr lang="en-US" sz="2400" dirty="0" smtClean="0"/>
              <a:t>Don’t forget to include higher-order questions that promote critical thinking</a:t>
            </a:r>
          </a:p>
        </p:txBody>
      </p:sp>
      <p:sp>
        <p:nvSpPr>
          <p:cNvPr id="48130" name="Title 1"/>
          <p:cNvSpPr>
            <a:spLocks noGrp="1"/>
          </p:cNvSpPr>
          <p:nvPr>
            <p:ph type="title"/>
          </p:nvPr>
        </p:nvSpPr>
        <p:spPr/>
        <p:txBody>
          <a:bodyPr/>
          <a:lstStyle/>
          <a:p>
            <a:pPr eaLnBrk="1" hangingPunct="1">
              <a:defRPr/>
            </a:pPr>
            <a:r>
              <a:rPr lang="en-US" dirty="0" smtClean="0">
                <a:solidFill>
                  <a:schemeClr val="tx1"/>
                </a:solidFill>
              </a:rPr>
              <a:t>In Summary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Content Placeholder 2"/>
          <p:cNvSpPr>
            <a:spLocks noGrp="1"/>
          </p:cNvSpPr>
          <p:nvPr>
            <p:ph idx="1"/>
          </p:nvPr>
        </p:nvSpPr>
        <p:spPr/>
        <p:txBody>
          <a:bodyPr/>
          <a:lstStyle/>
          <a:p>
            <a:pPr eaLnBrk="1" hangingPunct="1"/>
            <a:r>
              <a:rPr lang="en-US" smtClean="0"/>
              <a:t>Select  a lesson that you are already planning on using in your class.</a:t>
            </a:r>
          </a:p>
          <a:p>
            <a:pPr eaLnBrk="1" hangingPunct="1"/>
            <a:r>
              <a:rPr lang="en-US" smtClean="0"/>
              <a:t>Write about how you used a metacognitive, cognitive, </a:t>
            </a:r>
            <a:r>
              <a:rPr lang="en-US" b="1" smtClean="0"/>
              <a:t>and</a:t>
            </a:r>
            <a:r>
              <a:rPr lang="en-US" smtClean="0"/>
              <a:t> social/affective strategy to deliver that lesson </a:t>
            </a:r>
          </a:p>
          <a:p>
            <a:pPr eaLnBrk="1" hangingPunct="1"/>
            <a:r>
              <a:rPr lang="en-US" smtClean="0"/>
              <a:t>Be prepared to share the activity with the group</a:t>
            </a:r>
          </a:p>
        </p:txBody>
      </p:sp>
      <p:sp>
        <p:nvSpPr>
          <p:cNvPr id="27650" name="Title 1"/>
          <p:cNvSpPr>
            <a:spLocks noGrp="1"/>
          </p:cNvSpPr>
          <p:nvPr>
            <p:ph type="title"/>
          </p:nvPr>
        </p:nvSpPr>
        <p:spPr>
          <a:xfrm>
            <a:off x="457200" y="228600"/>
            <a:ext cx="8229600" cy="819150"/>
          </a:xfrm>
        </p:spPr>
        <p:txBody>
          <a:bodyPr>
            <a:normAutofit/>
          </a:bodyPr>
          <a:lstStyle/>
          <a:p>
            <a:pPr algn="ctr" eaLnBrk="1" hangingPunct="1">
              <a:defRPr/>
            </a:pPr>
            <a:r>
              <a:rPr lang="en-US" sz="4400" dirty="0" smtClean="0">
                <a:solidFill>
                  <a:schemeClr val="tx1"/>
                </a:solidFill>
              </a:rPr>
              <a:t>Reflection/Homework</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029200" cy="4690872"/>
          </a:xfrm>
        </p:spPr>
        <p:txBody>
          <a:bodyPr>
            <a:normAutofit/>
          </a:bodyPr>
          <a:lstStyle/>
          <a:p>
            <a:r>
              <a:rPr lang="en-US" sz="4400" dirty="0" smtClean="0"/>
              <a:t>Show students how to take more responsibility for their learning</a:t>
            </a:r>
            <a:endParaRPr lang="en-US" sz="4400" dirty="0"/>
          </a:p>
        </p:txBody>
      </p:sp>
      <p:pic>
        <p:nvPicPr>
          <p:cNvPr id="2056" name="Picture 8" descr="C:\Users\Revae-Toshiba\AppData\Local\Microsoft\Windows\Temporary Internet Files\Content.IE5\RZE3MUW7\MC900410407[1].wmf"/>
          <p:cNvPicPr>
            <a:picLocks noChangeAspect="1" noChangeArrowheads="1"/>
          </p:cNvPicPr>
          <p:nvPr/>
        </p:nvPicPr>
        <p:blipFill>
          <a:blip r:embed="rId2" cstate="print"/>
          <a:srcRect/>
          <a:stretch>
            <a:fillRect/>
          </a:stretch>
        </p:blipFill>
        <p:spPr bwMode="auto">
          <a:xfrm>
            <a:off x="4800600" y="2438400"/>
            <a:ext cx="4045511" cy="3429000"/>
          </a:xfrm>
          <a:prstGeom prst="rect">
            <a:avLst/>
          </a:prstGeom>
          <a:noFill/>
        </p:spPr>
      </p:pic>
      <p:sp>
        <p:nvSpPr>
          <p:cNvPr id="11" name="Title 1"/>
          <p:cNvSpPr>
            <a:spLocks noGrp="1"/>
          </p:cNvSpPr>
          <p:nvPr>
            <p:ph type="title"/>
          </p:nvPr>
        </p:nvSpPr>
        <p:spPr>
          <a:xfrm>
            <a:off x="457200" y="274638"/>
            <a:ext cx="8686800" cy="1143000"/>
          </a:xfrm>
        </p:spPr>
        <p:txBody>
          <a:bodyPr>
            <a:noAutofit/>
          </a:bodyPr>
          <a:lstStyle/>
          <a:p>
            <a:pPr>
              <a:defRPr/>
            </a:pPr>
            <a:r>
              <a:rPr lang="en-US" sz="5400" i="1" dirty="0" smtClean="0">
                <a:solidFill>
                  <a:srgbClr val="F2F5ED"/>
                </a:solidFill>
              </a:rPr>
              <a:t>We teach strategies to…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76800" y="1676400"/>
            <a:ext cx="3886200" cy="4525963"/>
          </a:xfrm>
        </p:spPr>
        <p:txBody>
          <a:bodyPr>
            <a:normAutofit/>
          </a:bodyPr>
          <a:lstStyle/>
          <a:p>
            <a:r>
              <a:rPr lang="en-US" sz="4000" dirty="0" smtClean="0"/>
              <a:t>Assist students in connecting prior knowledge to new learning</a:t>
            </a:r>
            <a:endParaRPr lang="en-US" sz="4000" dirty="0"/>
          </a:p>
        </p:txBody>
      </p:sp>
      <p:grpSp>
        <p:nvGrpSpPr>
          <p:cNvPr id="3074" name="Group 2"/>
          <p:cNvGrpSpPr>
            <a:grpSpLocks/>
          </p:cNvGrpSpPr>
          <p:nvPr/>
        </p:nvGrpSpPr>
        <p:grpSpPr bwMode="auto">
          <a:xfrm>
            <a:off x="304800" y="1447800"/>
            <a:ext cx="4495800" cy="4514850"/>
            <a:chOff x="1824" y="633"/>
            <a:chExt cx="2834" cy="2849"/>
          </a:xfrm>
        </p:grpSpPr>
        <p:sp>
          <p:nvSpPr>
            <p:cNvPr id="3075" name="Puzzle3"/>
            <p:cNvSpPr>
              <a:spLocks noEditPoints="1" noChangeArrowheads="1"/>
            </p:cNvSpPr>
            <p:nvPr/>
          </p:nvSpPr>
          <p:spPr bwMode="auto">
            <a:xfrm>
              <a:off x="3204" y="633"/>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76" name="Puzzle2"/>
            <p:cNvSpPr>
              <a:spLocks noEditPoints="1" noChangeArrowheads="1"/>
            </p:cNvSpPr>
            <p:nvPr/>
          </p:nvSpPr>
          <p:spPr bwMode="auto">
            <a:xfrm>
              <a:off x="2880" y="1736"/>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77" name="Puzzle4"/>
            <p:cNvSpPr>
              <a:spLocks noEditPoints="1" noChangeArrowheads="1"/>
            </p:cNvSpPr>
            <p:nvPr/>
          </p:nvSpPr>
          <p:spPr bwMode="auto">
            <a:xfrm>
              <a:off x="2192" y="1719"/>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78" name="Puzzle1"/>
            <p:cNvSpPr>
              <a:spLocks noEditPoints="1" noChangeArrowheads="1"/>
            </p:cNvSpPr>
            <p:nvPr/>
          </p:nvSpPr>
          <p:spPr bwMode="auto">
            <a:xfrm>
              <a:off x="1824" y="1091"/>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9" name="Title 1"/>
          <p:cNvSpPr>
            <a:spLocks noGrp="1"/>
          </p:cNvSpPr>
          <p:nvPr>
            <p:ph type="title"/>
          </p:nvPr>
        </p:nvSpPr>
        <p:spPr>
          <a:xfrm>
            <a:off x="304800" y="274638"/>
            <a:ext cx="8382000" cy="1143000"/>
          </a:xfrm>
        </p:spPr>
        <p:txBody>
          <a:bodyPr>
            <a:noAutofit/>
          </a:bodyPr>
          <a:lstStyle/>
          <a:p>
            <a:pPr>
              <a:defRPr/>
            </a:pPr>
            <a:r>
              <a:rPr lang="en-US" sz="5400" i="1" dirty="0" smtClean="0">
                <a:solidFill>
                  <a:srgbClr val="F2F5ED"/>
                </a:solidFill>
              </a:rPr>
              <a:t>We teach strategies to…</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00200"/>
            <a:ext cx="4114800" cy="4525963"/>
          </a:xfrm>
        </p:spPr>
        <p:txBody>
          <a:bodyPr>
            <a:normAutofit/>
          </a:bodyPr>
          <a:lstStyle/>
          <a:p>
            <a:r>
              <a:rPr lang="en-US" sz="4400" dirty="0" smtClean="0"/>
              <a:t>Help students retain newly learned material</a:t>
            </a:r>
            <a:endParaRPr lang="en-US" sz="4400" dirty="0"/>
          </a:p>
        </p:txBody>
      </p:sp>
      <p:pic>
        <p:nvPicPr>
          <p:cNvPr id="4098" name="Picture 2" descr="C:\Users\Revae-Toshiba\AppData\Local\Microsoft\Windows\Temporary Internet Files\Content.IE5\OF8H15K5\MC900389740[1].wmf"/>
          <p:cNvPicPr>
            <a:picLocks noChangeAspect="1" noChangeArrowheads="1"/>
          </p:cNvPicPr>
          <p:nvPr/>
        </p:nvPicPr>
        <p:blipFill>
          <a:blip r:embed="rId2" cstate="print"/>
          <a:srcRect/>
          <a:stretch>
            <a:fillRect/>
          </a:stretch>
        </p:blipFill>
        <p:spPr bwMode="auto">
          <a:xfrm>
            <a:off x="7086600" y="838200"/>
            <a:ext cx="1781043" cy="3124200"/>
          </a:xfrm>
          <a:prstGeom prst="rect">
            <a:avLst/>
          </a:prstGeom>
          <a:noFill/>
        </p:spPr>
      </p:pic>
      <p:grpSp>
        <p:nvGrpSpPr>
          <p:cNvPr id="4099" name="Group 3"/>
          <p:cNvGrpSpPr>
            <a:grpSpLocks/>
          </p:cNvGrpSpPr>
          <p:nvPr/>
        </p:nvGrpSpPr>
        <p:grpSpPr bwMode="auto">
          <a:xfrm>
            <a:off x="3200400" y="1676400"/>
            <a:ext cx="5219700" cy="4800600"/>
            <a:chOff x="1248" y="240"/>
            <a:chExt cx="4176" cy="3600"/>
          </a:xfrm>
        </p:grpSpPr>
        <p:sp>
          <p:nvSpPr>
            <p:cNvPr id="4100" name="Pyr1"/>
            <p:cNvSpPr>
              <a:spLocks noEditPoints="1" noChangeArrowheads="1"/>
            </p:cNvSpPr>
            <p:nvPr/>
          </p:nvSpPr>
          <p:spPr bwMode="auto">
            <a:xfrm>
              <a:off x="2873" y="240"/>
              <a:ext cx="936" cy="798"/>
            </a:xfrm>
            <a:custGeom>
              <a:avLst/>
              <a:gdLst>
                <a:gd name="T0" fmla="*/ 10800 w 21600"/>
                <a:gd name="T1" fmla="*/ 0 h 21600"/>
                <a:gd name="T2" fmla="*/ 21600 w 21600"/>
                <a:gd name="T3" fmla="*/ 21600 h 21600"/>
                <a:gd name="T4" fmla="*/ 0 w 21600"/>
                <a:gd name="T5" fmla="*/ 21600 h 21600"/>
                <a:gd name="T6" fmla="*/ 5400 w 21600"/>
                <a:gd name="T7" fmla="*/ 11800 h 21600"/>
                <a:gd name="T8" fmla="*/ 16200 w 21600"/>
                <a:gd name="T9" fmla="*/ 20600 h 21600"/>
              </a:gdLst>
              <a:ahLst/>
              <a:cxnLst>
                <a:cxn ang="0">
                  <a:pos x="T0" y="T1"/>
                </a:cxn>
                <a:cxn ang="0">
                  <a:pos x="T2" y="T3"/>
                </a:cxn>
                <a:cxn ang="0">
                  <a:pos x="T4" y="T5"/>
                </a:cxn>
              </a:cxnLst>
              <a:rect l="T6" t="T7" r="T8" b="T9"/>
              <a:pathLst>
                <a:path w="21600" h="21600">
                  <a:moveTo>
                    <a:pt x="10800" y="0"/>
                  </a:moveTo>
                  <a:lnTo>
                    <a:pt x="21600" y="21600"/>
                  </a:lnTo>
                  <a:lnTo>
                    <a:pt x="0" y="21600"/>
                  </a:lnTo>
                  <a:lnTo>
                    <a:pt x="10800" y="0"/>
                  </a:lnTo>
                  <a:close/>
                </a:path>
              </a:pathLst>
            </a:custGeom>
            <a:solidFill>
              <a:srgbClr val="D8EBB3"/>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01" name="Pyr2"/>
            <p:cNvSpPr>
              <a:spLocks noEditPoints="1" noChangeArrowheads="1"/>
            </p:cNvSpPr>
            <p:nvPr/>
          </p:nvSpPr>
          <p:spPr bwMode="auto">
            <a:xfrm>
              <a:off x="2331" y="1038"/>
              <a:ext cx="2015" cy="936"/>
            </a:xfrm>
            <a:custGeom>
              <a:avLst/>
              <a:gdLst>
                <a:gd name="T0" fmla="*/ 5787 w 21600"/>
                <a:gd name="T1" fmla="*/ 0 h 21600"/>
                <a:gd name="T2" fmla="*/ 15812 w 21600"/>
                <a:gd name="T3" fmla="*/ 0 h 21600"/>
                <a:gd name="T4" fmla="*/ 21600 w 21600"/>
                <a:gd name="T5" fmla="*/ 21600 h 21600"/>
                <a:gd name="T6" fmla="*/ 0 w 21600"/>
                <a:gd name="T7" fmla="*/ 21600 h 21600"/>
                <a:gd name="T8" fmla="*/ 5787 w 21600"/>
                <a:gd name="T9" fmla="*/ 500 h 21600"/>
                <a:gd name="T10" fmla="*/ 15812 w 21600"/>
                <a:gd name="T11" fmla="*/ 21100 h 21600"/>
              </a:gdLst>
              <a:ahLst/>
              <a:cxnLst>
                <a:cxn ang="0">
                  <a:pos x="T0" y="T1"/>
                </a:cxn>
                <a:cxn ang="0">
                  <a:pos x="T2" y="T3"/>
                </a:cxn>
                <a:cxn ang="0">
                  <a:pos x="T4" y="T5"/>
                </a:cxn>
                <a:cxn ang="0">
                  <a:pos x="T6" y="T7"/>
                </a:cxn>
              </a:cxnLst>
              <a:rect l="T8" t="T9" r="T10" b="T11"/>
              <a:pathLst>
                <a:path w="21600" h="21600">
                  <a:moveTo>
                    <a:pt x="5787" y="0"/>
                  </a:moveTo>
                  <a:lnTo>
                    <a:pt x="15812" y="0"/>
                  </a:lnTo>
                  <a:lnTo>
                    <a:pt x="21600" y="21600"/>
                  </a:lnTo>
                  <a:lnTo>
                    <a:pt x="0" y="21600"/>
                  </a:lnTo>
                  <a:lnTo>
                    <a:pt x="5787" y="0"/>
                  </a:lnTo>
                  <a:close/>
                </a:path>
              </a:pathLst>
            </a:custGeom>
            <a:solidFill>
              <a:srgbClr val="CCC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02" name="Pyr3"/>
            <p:cNvSpPr>
              <a:spLocks noEditPoints="1" noChangeArrowheads="1"/>
            </p:cNvSpPr>
            <p:nvPr/>
          </p:nvSpPr>
          <p:spPr bwMode="auto">
            <a:xfrm>
              <a:off x="1795" y="1974"/>
              <a:ext cx="3087" cy="935"/>
            </a:xfrm>
            <a:custGeom>
              <a:avLst/>
              <a:gdLst>
                <a:gd name="T0" fmla="*/ 3768 w 21600"/>
                <a:gd name="T1" fmla="*/ 0 h 21600"/>
                <a:gd name="T2" fmla="*/ 17831 w 21600"/>
                <a:gd name="T3" fmla="*/ 0 h 21600"/>
                <a:gd name="T4" fmla="*/ 21600 w 21600"/>
                <a:gd name="T5" fmla="*/ 21600 h 21600"/>
                <a:gd name="T6" fmla="*/ 0 w 21600"/>
                <a:gd name="T7" fmla="*/ 21600 h 21600"/>
                <a:gd name="T8" fmla="*/ 5287 w 21600"/>
                <a:gd name="T9" fmla="*/ 500 h 21600"/>
                <a:gd name="T10" fmla="*/ 16312 w 21600"/>
                <a:gd name="T11" fmla="*/ 21100 h 21600"/>
              </a:gdLst>
              <a:ahLst/>
              <a:cxnLst>
                <a:cxn ang="0">
                  <a:pos x="T0" y="T1"/>
                </a:cxn>
                <a:cxn ang="0">
                  <a:pos x="T2" y="T3"/>
                </a:cxn>
                <a:cxn ang="0">
                  <a:pos x="T4" y="T5"/>
                </a:cxn>
                <a:cxn ang="0">
                  <a:pos x="T6" y="T7"/>
                </a:cxn>
              </a:cxnLst>
              <a:rect l="T8" t="T9" r="T10" b="T11"/>
              <a:pathLst>
                <a:path w="21600" h="21600">
                  <a:moveTo>
                    <a:pt x="3768" y="0"/>
                  </a:moveTo>
                  <a:lnTo>
                    <a:pt x="17831" y="0"/>
                  </a:lnTo>
                  <a:lnTo>
                    <a:pt x="21600" y="21600"/>
                  </a:lnTo>
                  <a:lnTo>
                    <a:pt x="0" y="21600"/>
                  </a:lnTo>
                  <a:lnTo>
                    <a:pt x="3768" y="0"/>
                  </a:lnTo>
                  <a:close/>
                </a:path>
              </a:pathLst>
            </a:custGeom>
            <a:solidFill>
              <a:srgbClr val="FFBE7D"/>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03" name="Pyr4"/>
            <p:cNvSpPr>
              <a:spLocks noEditPoints="1" noChangeArrowheads="1"/>
            </p:cNvSpPr>
            <p:nvPr/>
          </p:nvSpPr>
          <p:spPr bwMode="auto">
            <a:xfrm>
              <a:off x="1248" y="2904"/>
              <a:ext cx="4176" cy="936"/>
            </a:xfrm>
            <a:custGeom>
              <a:avLst/>
              <a:gdLst>
                <a:gd name="T0" fmla="*/ 2793 w 21600"/>
                <a:gd name="T1" fmla="*/ 0 h 21600"/>
                <a:gd name="T2" fmla="*/ 18806 w 21600"/>
                <a:gd name="T3" fmla="*/ 0 h 21600"/>
                <a:gd name="T4" fmla="*/ 21600 w 21600"/>
                <a:gd name="T5" fmla="*/ 21600 h 21600"/>
                <a:gd name="T6" fmla="*/ 0 w 21600"/>
                <a:gd name="T7" fmla="*/ 21600 h 21600"/>
                <a:gd name="T8" fmla="*/ 3287 w 21600"/>
                <a:gd name="T9" fmla="*/ 500 h 21600"/>
                <a:gd name="T10" fmla="*/ 17312 w 21600"/>
                <a:gd name="T11" fmla="*/ 21100 h 21600"/>
              </a:gdLst>
              <a:ahLst/>
              <a:cxnLst>
                <a:cxn ang="0">
                  <a:pos x="T0" y="T1"/>
                </a:cxn>
                <a:cxn ang="0">
                  <a:pos x="T2" y="T3"/>
                </a:cxn>
                <a:cxn ang="0">
                  <a:pos x="T4" y="T5"/>
                </a:cxn>
                <a:cxn ang="0">
                  <a:pos x="T6" y="T7"/>
                </a:cxn>
              </a:cxnLst>
              <a:rect l="T8" t="T9" r="T10" b="T11"/>
              <a:pathLst>
                <a:path w="21600" h="21600">
                  <a:moveTo>
                    <a:pt x="2793" y="0"/>
                  </a:moveTo>
                  <a:lnTo>
                    <a:pt x="18806" y="0"/>
                  </a:lnTo>
                  <a:lnTo>
                    <a:pt x="21600" y="21600"/>
                  </a:lnTo>
                  <a:lnTo>
                    <a:pt x="0" y="21600"/>
                  </a:lnTo>
                  <a:lnTo>
                    <a:pt x="2793" y="0"/>
                  </a:lnTo>
                  <a:close/>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0" name="Title 1"/>
          <p:cNvSpPr>
            <a:spLocks noGrp="1"/>
          </p:cNvSpPr>
          <p:nvPr>
            <p:ph type="title"/>
          </p:nvPr>
        </p:nvSpPr>
        <p:spPr>
          <a:xfrm>
            <a:off x="457200" y="274638"/>
            <a:ext cx="8686800" cy="1143000"/>
          </a:xfrm>
        </p:spPr>
        <p:txBody>
          <a:bodyPr>
            <a:noAutofit/>
          </a:bodyPr>
          <a:lstStyle/>
          <a:p>
            <a:pPr>
              <a:defRPr/>
            </a:pPr>
            <a:r>
              <a:rPr lang="en-US" sz="5400" i="1" dirty="0" smtClean="0">
                <a:solidFill>
                  <a:srgbClr val="F2F5ED"/>
                </a:solidFill>
              </a:rPr>
              <a:t>We teach strategies to…</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2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Override>
</file>

<file path=docProps/app.xml><?xml version="1.0" encoding="utf-8"?>
<Properties xmlns="http://schemas.openxmlformats.org/officeDocument/2006/extended-properties" xmlns:vt="http://schemas.openxmlformats.org/officeDocument/2006/docPropsVTypes">
  <Template>Concourse</Template>
  <TotalTime>794</TotalTime>
  <Words>2947</Words>
  <Application>Microsoft Office PowerPoint</Application>
  <PresentationFormat>On-screen Show (4:3)</PresentationFormat>
  <Paragraphs>1369</Paragraphs>
  <Slides>66</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66</vt:i4>
      </vt:variant>
    </vt:vector>
  </HeadingPairs>
  <TitlesOfParts>
    <vt:vector size="76" baseType="lpstr">
      <vt:lpstr>ＭＳ Ｐゴシック</vt:lpstr>
      <vt:lpstr>AdLib BT</vt:lpstr>
      <vt:lpstr>Arial</vt:lpstr>
      <vt:lpstr>Calibri</vt:lpstr>
      <vt:lpstr>Lucida Sans Unicode</vt:lpstr>
      <vt:lpstr>Times New Roman</vt:lpstr>
      <vt:lpstr>Verdana</vt:lpstr>
      <vt:lpstr>Wingdings 2</vt:lpstr>
      <vt:lpstr>Wingdings 3</vt:lpstr>
      <vt:lpstr>Concourse</vt:lpstr>
      <vt:lpstr>Strategies</vt:lpstr>
      <vt:lpstr>Objective</vt:lpstr>
      <vt:lpstr>   * How do we assist students in making connections between what they know and what they are learning?  * How do we promote retention of newly learned material?    </vt:lpstr>
      <vt:lpstr>Research findings…</vt:lpstr>
      <vt:lpstr>Why teach strategies?</vt:lpstr>
      <vt:lpstr>Why was this difficult?</vt:lpstr>
      <vt:lpstr>We teach strategies to…</vt:lpstr>
      <vt:lpstr>We teach strategies to…</vt:lpstr>
      <vt:lpstr>We teach strategies to…</vt:lpstr>
      <vt:lpstr>We teach strategies to…</vt:lpstr>
      <vt:lpstr>We teach strategies to…</vt:lpstr>
      <vt:lpstr>Types of Learning Strategies</vt:lpstr>
      <vt:lpstr>Cognitive Strategies</vt:lpstr>
      <vt:lpstr>Cognitive Strategies</vt:lpstr>
      <vt:lpstr>Cognitive Strategies</vt:lpstr>
      <vt:lpstr>Metacognitive Strategies</vt:lpstr>
      <vt:lpstr>PowerPoint Presentation</vt:lpstr>
      <vt:lpstr>PowerPoint Presentation</vt:lpstr>
      <vt:lpstr>Strategy Activity </vt:lpstr>
      <vt:lpstr>Examples of  Metacognitve Strategies</vt:lpstr>
      <vt:lpstr>Examples of Cognitive Strategies “Active Learning”</vt:lpstr>
      <vt:lpstr>Social/Affective Strategies   “interactive learning”</vt:lpstr>
      <vt:lpstr>What are some effective strategies?</vt:lpstr>
      <vt:lpstr>Mnemonics</vt:lpstr>
      <vt:lpstr>Graphic Organizers</vt:lpstr>
      <vt:lpstr>SQP2RS: A Multi-step Reading Strategy (Echevarria, Vogt, &amp; Short) </vt:lpstr>
      <vt:lpstr>Ample Opportunities</vt:lpstr>
      <vt:lpstr>The features of the SIOP Model Strategies Component</vt:lpstr>
      <vt:lpstr>Good Readers  Become Better Readers</vt:lpstr>
      <vt:lpstr>3 Types of Support</vt:lpstr>
      <vt:lpstr>Build a Bridge</vt:lpstr>
      <vt:lpstr>Gradually Decrease Support</vt:lpstr>
      <vt:lpstr>Another visual…..</vt:lpstr>
      <vt:lpstr>Scaffolding is like a dance</vt:lpstr>
      <vt:lpstr>Scaffold, Don’t Rescue ^_^</vt:lpstr>
      <vt:lpstr>Don’t let them drown!</vt:lpstr>
      <vt:lpstr>Activity</vt:lpstr>
      <vt:lpstr>Scaffold by Group Size</vt:lpstr>
      <vt:lpstr>PowerPoint Presentation</vt:lpstr>
      <vt:lpstr>PowerPoint Presentation</vt:lpstr>
      <vt:lpstr>Students work, teacher helps</vt:lpstr>
      <vt:lpstr>Students work, teacher watches</vt:lpstr>
      <vt:lpstr>6 Scaffolding Strategies</vt:lpstr>
      <vt:lpstr>1) MODEL</vt:lpstr>
      <vt:lpstr>2) Build on Prior Knowledge</vt:lpstr>
      <vt:lpstr>3. Time to Talk</vt:lpstr>
      <vt:lpstr>Students need time to  digest information</vt:lpstr>
      <vt:lpstr>4.  Pre-teach Vocabulary</vt:lpstr>
      <vt:lpstr>5.  Visual Aides</vt:lpstr>
      <vt:lpstr>Graphic Organizers – scaffold learning  </vt:lpstr>
      <vt:lpstr>6.  Pause….Ask Questions….Review</vt:lpstr>
      <vt:lpstr>8 Characteristics of Scaffolding </vt:lpstr>
      <vt:lpstr>Text Complexity</vt:lpstr>
      <vt:lpstr>Access to Complex Text is KEY</vt:lpstr>
      <vt:lpstr>Sharing Complex Texts with ELLs</vt:lpstr>
      <vt:lpstr>PowerPoint Presentation</vt:lpstr>
      <vt:lpstr>PowerPoint Presentation</vt:lpstr>
      <vt:lpstr>PowerPoint Presentation</vt:lpstr>
      <vt:lpstr>The features of the SIOP Model Strategies Component</vt:lpstr>
      <vt:lpstr>Questioning</vt:lpstr>
      <vt:lpstr>80 Percent</vt:lpstr>
      <vt:lpstr>Questioning with New Bloom’s</vt:lpstr>
      <vt:lpstr>Higher Order Thinking Skills</vt:lpstr>
      <vt:lpstr>How can we increase the cognitive demand of this question?</vt:lpstr>
      <vt:lpstr>In Summary</vt:lpstr>
      <vt:lpstr>Reflection/Homework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Strategies</dc:title>
  <dc:creator>Revae-Toshiba</dc:creator>
  <cp:lastModifiedBy>Staff</cp:lastModifiedBy>
  <cp:revision>23</cp:revision>
  <dcterms:created xsi:type="dcterms:W3CDTF">2013-02-25T04:00:25Z</dcterms:created>
  <dcterms:modified xsi:type="dcterms:W3CDTF">2014-11-19T00:13:59Z</dcterms:modified>
</cp:coreProperties>
</file>